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8" r:id="rId5"/>
    <p:sldMasterId id="2147483676" r:id="rId6"/>
  </p:sldMasterIdLst>
  <p:notesMasterIdLst>
    <p:notesMasterId r:id="rId9"/>
  </p:notesMasterIdLst>
  <p:sldIdLst>
    <p:sldId id="879" r:id="rId7"/>
    <p:sldId id="880" r:id="rId8"/>
  </p:sldIdLst>
  <p:sldSz cx="12192000" cy="6858000"/>
  <p:notesSz cx="6886575"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50C092-B2C8-4AA6-A2F6-5E63BB599750}" vWet="2" dt="2022-11-01T12:29:04.062"/>
    <p1510:client id="{ACA71EAF-7F5C-D6E4-5327-DF0DD80A4FEE}" v="9" dt="2022-11-01T12:29:06.8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Mould" userId="S::richard.mould@openbanking.org.uk::dfe364c0-b0e8-48e6-8641-cf48fd77c180" providerId="AD" clId="Web-{ACA71EAF-7F5C-D6E4-5327-DF0DD80A4FEE}"/>
    <pc:docChg chg="delSld">
      <pc:chgData name="Richard Mould" userId="S::richard.mould@openbanking.org.uk::dfe364c0-b0e8-48e6-8641-cf48fd77c180" providerId="AD" clId="Web-{ACA71EAF-7F5C-D6E4-5327-DF0DD80A4FEE}" dt="2022-11-01T12:29:06.867" v="8"/>
      <pc:docMkLst>
        <pc:docMk/>
      </pc:docMkLst>
      <pc:sldChg chg="del">
        <pc:chgData name="Richard Mould" userId="S::richard.mould@openbanking.org.uk::dfe364c0-b0e8-48e6-8641-cf48fd77c180" providerId="AD" clId="Web-{ACA71EAF-7F5C-D6E4-5327-DF0DD80A4FEE}" dt="2022-11-01T12:28:57.883" v="7"/>
        <pc:sldMkLst>
          <pc:docMk/>
          <pc:sldMk cId="418920514" sldId="263"/>
        </pc:sldMkLst>
      </pc:sldChg>
      <pc:sldChg chg="del">
        <pc:chgData name="Richard Mould" userId="S::richard.mould@openbanking.org.uk::dfe364c0-b0e8-48e6-8641-cf48fd77c180" providerId="AD" clId="Web-{ACA71EAF-7F5C-D6E4-5327-DF0DD80A4FEE}" dt="2022-11-01T12:28:57.883" v="4"/>
        <pc:sldMkLst>
          <pc:docMk/>
          <pc:sldMk cId="2138235107" sldId="264"/>
        </pc:sldMkLst>
      </pc:sldChg>
      <pc:sldChg chg="del">
        <pc:chgData name="Richard Mould" userId="S::richard.mould@openbanking.org.uk::dfe364c0-b0e8-48e6-8641-cf48fd77c180" providerId="AD" clId="Web-{ACA71EAF-7F5C-D6E4-5327-DF0DD80A4FEE}" dt="2022-11-01T12:28:57.883" v="5"/>
        <pc:sldMkLst>
          <pc:docMk/>
          <pc:sldMk cId="3309997004" sldId="269"/>
        </pc:sldMkLst>
      </pc:sldChg>
      <pc:sldChg chg="del">
        <pc:chgData name="Richard Mould" userId="S::richard.mould@openbanking.org.uk::dfe364c0-b0e8-48e6-8641-cf48fd77c180" providerId="AD" clId="Web-{ACA71EAF-7F5C-D6E4-5327-DF0DD80A4FEE}" dt="2022-11-01T12:28:57.867" v="2"/>
        <pc:sldMkLst>
          <pc:docMk/>
          <pc:sldMk cId="1230016082" sldId="775"/>
        </pc:sldMkLst>
      </pc:sldChg>
      <pc:sldChg chg="del">
        <pc:chgData name="Richard Mould" userId="S::richard.mould@openbanking.org.uk::dfe364c0-b0e8-48e6-8641-cf48fd77c180" providerId="AD" clId="Web-{ACA71EAF-7F5C-D6E4-5327-DF0DD80A4FEE}" dt="2022-11-01T12:29:06.867" v="8"/>
        <pc:sldMkLst>
          <pc:docMk/>
          <pc:sldMk cId="1731948805" sldId="883"/>
        </pc:sldMkLst>
      </pc:sldChg>
      <pc:sldChg chg="del">
        <pc:chgData name="Richard Mould" userId="S::richard.mould@openbanking.org.uk::dfe364c0-b0e8-48e6-8641-cf48fd77c180" providerId="AD" clId="Web-{ACA71EAF-7F5C-D6E4-5327-DF0DD80A4FEE}" dt="2022-11-01T12:28:57.867" v="0"/>
        <pc:sldMkLst>
          <pc:docMk/>
          <pc:sldMk cId="3848843870" sldId="885"/>
        </pc:sldMkLst>
      </pc:sldChg>
      <pc:sldChg chg="del">
        <pc:chgData name="Richard Mould" userId="S::richard.mould@openbanking.org.uk::dfe364c0-b0e8-48e6-8641-cf48fd77c180" providerId="AD" clId="Web-{ACA71EAF-7F5C-D6E4-5327-DF0DD80A4FEE}" dt="2022-11-01T12:28:57.883" v="6"/>
        <pc:sldMkLst>
          <pc:docMk/>
          <pc:sldMk cId="1762067704" sldId="888"/>
        </pc:sldMkLst>
      </pc:sldChg>
      <pc:sldChg chg="del">
        <pc:chgData name="Richard Mould" userId="S::richard.mould@openbanking.org.uk::dfe364c0-b0e8-48e6-8641-cf48fd77c180" providerId="AD" clId="Web-{ACA71EAF-7F5C-D6E4-5327-DF0DD80A4FEE}" dt="2022-11-01T12:28:57.867" v="3"/>
        <pc:sldMkLst>
          <pc:docMk/>
          <pc:sldMk cId="2957113736" sldId="889"/>
        </pc:sldMkLst>
      </pc:sldChg>
      <pc:sldChg chg="del">
        <pc:chgData name="Richard Mould" userId="S::richard.mould@openbanking.org.uk::dfe364c0-b0e8-48e6-8641-cf48fd77c180" providerId="AD" clId="Web-{ACA71EAF-7F5C-D6E4-5327-DF0DD80A4FEE}" dt="2022-11-01T12:28:57.867" v="1"/>
        <pc:sldMkLst>
          <pc:docMk/>
          <pc:sldMk cId="4172190507" sldId="89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183" cy="502676"/>
          </a:xfrm>
          <a:prstGeom prst="rect">
            <a:avLst/>
          </a:prstGeom>
        </p:spPr>
        <p:txBody>
          <a:bodyPr vert="horz" lIns="96597" tIns="48299" rIns="96597" bIns="48299" rtlCol="0"/>
          <a:lstStyle>
            <a:lvl1pPr algn="l">
              <a:defRPr sz="1300"/>
            </a:lvl1pPr>
          </a:lstStyle>
          <a:p>
            <a:endParaRPr lang="en-GB"/>
          </a:p>
        </p:txBody>
      </p:sp>
      <p:sp>
        <p:nvSpPr>
          <p:cNvPr id="3" name="Date Placeholder 2"/>
          <p:cNvSpPr>
            <a:spLocks noGrp="1"/>
          </p:cNvSpPr>
          <p:nvPr>
            <p:ph type="dt" idx="1"/>
          </p:nvPr>
        </p:nvSpPr>
        <p:spPr>
          <a:xfrm>
            <a:off x="3900799" y="0"/>
            <a:ext cx="2984183" cy="502676"/>
          </a:xfrm>
          <a:prstGeom prst="rect">
            <a:avLst/>
          </a:prstGeom>
        </p:spPr>
        <p:txBody>
          <a:bodyPr vert="horz" lIns="96597" tIns="48299" rIns="96597" bIns="48299" rtlCol="0"/>
          <a:lstStyle>
            <a:lvl1pPr algn="r">
              <a:defRPr sz="1300"/>
            </a:lvl1pPr>
          </a:lstStyle>
          <a:p>
            <a:fld id="{44C7D8F9-65C3-49AE-A3F2-09D7FF5C507F}" type="datetimeFigureOut">
              <a:rPr lang="en-GB" smtClean="0"/>
              <a:t>01/11/2022</a:t>
            </a:fld>
            <a:endParaRPr lang="en-GB"/>
          </a:p>
        </p:txBody>
      </p:sp>
      <p:sp>
        <p:nvSpPr>
          <p:cNvPr id="4" name="Slide Image Placeholder 3"/>
          <p:cNvSpPr>
            <a:spLocks noGrp="1" noRot="1" noChangeAspect="1"/>
          </p:cNvSpPr>
          <p:nvPr>
            <p:ph type="sldImg" idx="2"/>
          </p:nvPr>
        </p:nvSpPr>
        <p:spPr>
          <a:xfrm>
            <a:off x="438150" y="1252538"/>
            <a:ext cx="6010275" cy="3381375"/>
          </a:xfrm>
          <a:prstGeom prst="rect">
            <a:avLst/>
          </a:prstGeom>
          <a:noFill/>
          <a:ln w="12700">
            <a:solidFill>
              <a:prstClr val="black"/>
            </a:solidFill>
          </a:ln>
        </p:spPr>
        <p:txBody>
          <a:bodyPr vert="horz" lIns="96597" tIns="48299" rIns="96597" bIns="48299" rtlCol="0" anchor="ctr"/>
          <a:lstStyle/>
          <a:p>
            <a:endParaRPr lang="en-GB"/>
          </a:p>
        </p:txBody>
      </p:sp>
      <p:sp>
        <p:nvSpPr>
          <p:cNvPr id="5" name="Notes Placeholder 4"/>
          <p:cNvSpPr>
            <a:spLocks noGrp="1"/>
          </p:cNvSpPr>
          <p:nvPr>
            <p:ph type="body" sz="quarter" idx="3"/>
          </p:nvPr>
        </p:nvSpPr>
        <p:spPr>
          <a:xfrm>
            <a:off x="688658" y="4821506"/>
            <a:ext cx="5509260" cy="3944868"/>
          </a:xfrm>
          <a:prstGeom prst="rect">
            <a:avLst/>
          </a:prstGeom>
        </p:spPr>
        <p:txBody>
          <a:bodyPr vert="horz" lIns="96597" tIns="48299" rIns="96597" bIns="4829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6039"/>
            <a:ext cx="2984183" cy="502674"/>
          </a:xfrm>
          <a:prstGeom prst="rect">
            <a:avLst/>
          </a:prstGeom>
        </p:spPr>
        <p:txBody>
          <a:bodyPr vert="horz" lIns="96597" tIns="48299" rIns="96597" bIns="48299" rtlCol="0" anchor="b"/>
          <a:lstStyle>
            <a:lvl1pPr algn="l">
              <a:defRPr sz="1300"/>
            </a:lvl1pPr>
          </a:lstStyle>
          <a:p>
            <a:endParaRPr lang="en-GB"/>
          </a:p>
        </p:txBody>
      </p:sp>
      <p:sp>
        <p:nvSpPr>
          <p:cNvPr id="7" name="Slide Number Placeholder 6"/>
          <p:cNvSpPr>
            <a:spLocks noGrp="1"/>
          </p:cNvSpPr>
          <p:nvPr>
            <p:ph type="sldNum" sz="quarter" idx="5"/>
          </p:nvPr>
        </p:nvSpPr>
        <p:spPr>
          <a:xfrm>
            <a:off x="3900799" y="9516039"/>
            <a:ext cx="2984183" cy="502674"/>
          </a:xfrm>
          <a:prstGeom prst="rect">
            <a:avLst/>
          </a:prstGeom>
        </p:spPr>
        <p:txBody>
          <a:bodyPr vert="horz" lIns="96597" tIns="48299" rIns="96597" bIns="48299" rtlCol="0" anchor="b"/>
          <a:lstStyle>
            <a:lvl1pPr algn="r">
              <a:defRPr sz="1300"/>
            </a:lvl1pPr>
          </a:lstStyle>
          <a:p>
            <a:fld id="{244330AB-FA48-4D13-BFA9-52CF9B94C793}" type="slidenum">
              <a:rPr lang="en-GB" smtClean="0"/>
              <a:t>‹#›</a:t>
            </a:fld>
            <a:endParaRPr lang="en-GB"/>
          </a:p>
        </p:txBody>
      </p:sp>
    </p:spTree>
    <p:extLst>
      <p:ext uri="{BB962C8B-B14F-4D97-AF65-F5344CB8AC3E}">
        <p14:creationId xmlns:p14="http://schemas.microsoft.com/office/powerpoint/2010/main" val="2040487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5"/>
          </p:nvPr>
        </p:nvSpPr>
        <p:spPr/>
        <p:txBody>
          <a:bodyPr/>
          <a:lstStyle/>
          <a:p>
            <a:pPr defTabSz="965972" fontAlgn="base">
              <a:spcBef>
                <a:spcPct val="0"/>
              </a:spcBef>
              <a:spcAft>
                <a:spcPct val="0"/>
              </a:spcAft>
              <a:defRPr/>
            </a:pPr>
            <a:fld id="{54F8B23F-9E98-4308-93CA-D629C8504FDF}" type="slidenum">
              <a:rPr lang="en-US">
                <a:solidFill>
                  <a:srgbClr val="000000"/>
                </a:solidFill>
                <a:latin typeface="Arial" charset="0"/>
              </a:rPr>
              <a:pPr defTabSz="965972" fontAlgn="base">
                <a:spcBef>
                  <a:spcPct val="0"/>
                </a:spcBef>
                <a:spcAft>
                  <a:spcPct val="0"/>
                </a:spcAft>
                <a:defRPr/>
              </a:pPr>
              <a:t>1</a:t>
            </a:fld>
            <a:endParaRPr lang="en-US">
              <a:solidFill>
                <a:srgbClr val="000000"/>
              </a:solidFill>
              <a:latin typeface="Arial" charset="0"/>
            </a:endParaRPr>
          </a:p>
        </p:txBody>
      </p:sp>
    </p:spTree>
    <p:extLst>
      <p:ext uri="{BB962C8B-B14F-4D97-AF65-F5344CB8AC3E}">
        <p14:creationId xmlns:p14="http://schemas.microsoft.com/office/powerpoint/2010/main" val="1593582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5"/>
          </p:nvPr>
        </p:nvSpPr>
        <p:spPr/>
        <p:txBody>
          <a:bodyPr/>
          <a:lstStyle/>
          <a:p>
            <a:pPr defTabSz="965972" fontAlgn="base">
              <a:spcBef>
                <a:spcPct val="0"/>
              </a:spcBef>
              <a:spcAft>
                <a:spcPct val="0"/>
              </a:spcAft>
              <a:defRPr/>
            </a:pPr>
            <a:fld id="{54F8B23F-9E98-4308-93CA-D629C8504FDF}" type="slidenum">
              <a:rPr lang="en-US">
                <a:solidFill>
                  <a:srgbClr val="000000"/>
                </a:solidFill>
                <a:latin typeface="Arial" charset="0"/>
              </a:rPr>
              <a:pPr defTabSz="965972" fontAlgn="base">
                <a:spcBef>
                  <a:spcPct val="0"/>
                </a:spcBef>
                <a:spcAft>
                  <a:spcPct val="0"/>
                </a:spcAft>
                <a:defRPr/>
              </a:pPr>
              <a:t>2</a:t>
            </a:fld>
            <a:endParaRPr lang="en-US">
              <a:solidFill>
                <a:srgbClr val="000000"/>
              </a:solidFill>
              <a:latin typeface="Arial" charset="0"/>
            </a:endParaRPr>
          </a:p>
        </p:txBody>
      </p:sp>
    </p:spTree>
    <p:extLst>
      <p:ext uri="{BB962C8B-B14F-4D97-AF65-F5344CB8AC3E}">
        <p14:creationId xmlns:p14="http://schemas.microsoft.com/office/powerpoint/2010/main" val="3245521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EEFAD-E6BC-4B49-A1EA-502F730EA1B6}"/>
              </a:ext>
            </a:extLst>
          </p:cNvPr>
          <p:cNvSpPr>
            <a:spLocks noGrp="1"/>
          </p:cNvSpPr>
          <p:nvPr>
            <p:ph type="ctrTitle"/>
          </p:nvPr>
        </p:nvSpPr>
        <p:spPr>
          <a:xfrm>
            <a:off x="1524000" y="1122363"/>
            <a:ext cx="9144000" cy="2387600"/>
          </a:xfrm>
        </p:spPr>
        <p:txBody>
          <a:bodyPr anchor="b">
            <a:normAutofit/>
          </a:bodyPr>
          <a:lstStyle>
            <a:lvl1pPr algn="ctr">
              <a:defRPr sz="4800" b="1">
                <a:latin typeface="+mn-lt"/>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B890ADD7-8ABD-40D7-80D7-84F1BECE8F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1A9A8A4-8724-4CE1-9F86-C820E53AF531}"/>
              </a:ext>
            </a:extLst>
          </p:cNvPr>
          <p:cNvSpPr>
            <a:spLocks noGrp="1"/>
          </p:cNvSpPr>
          <p:nvPr>
            <p:ph type="dt" sz="half" idx="10"/>
          </p:nvPr>
        </p:nvSpPr>
        <p:spPr/>
        <p:txBody>
          <a:bodyPr/>
          <a:lstStyle/>
          <a:p>
            <a:fld id="{C05B6594-99D4-4F33-9AB5-BF52028AECD3}" type="datetime1">
              <a:rPr lang="en-GB" smtClean="0"/>
              <a:t>01/11/2022</a:t>
            </a:fld>
            <a:endParaRPr lang="en-GB"/>
          </a:p>
        </p:txBody>
      </p:sp>
      <p:sp>
        <p:nvSpPr>
          <p:cNvPr id="5" name="Footer Placeholder 4">
            <a:extLst>
              <a:ext uri="{FF2B5EF4-FFF2-40B4-BE49-F238E27FC236}">
                <a16:creationId xmlns:a16="http://schemas.microsoft.com/office/drawing/2014/main" id="{C9263102-D35A-4E37-B559-3EE8976458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24F100-F17A-40B0-A5FC-420D64CC1902}"/>
              </a:ext>
            </a:extLst>
          </p:cNvPr>
          <p:cNvSpPr>
            <a:spLocks noGrp="1"/>
          </p:cNvSpPr>
          <p:nvPr>
            <p:ph type="sldNum" sz="quarter" idx="12"/>
          </p:nvPr>
        </p:nvSpPr>
        <p:spPr/>
        <p:txBody>
          <a:bodyPr/>
          <a:lstStyle/>
          <a:p>
            <a:fld id="{962566D9-27CF-406E-9225-F92FEB7BFB37}" type="slidenum">
              <a:rPr lang="en-GB" smtClean="0"/>
              <a:t>‹#›</a:t>
            </a:fld>
            <a:endParaRPr lang="en-GB"/>
          </a:p>
        </p:txBody>
      </p:sp>
      <p:sp>
        <p:nvSpPr>
          <p:cNvPr id="7" name="Rectangle 6">
            <a:extLst>
              <a:ext uri="{FF2B5EF4-FFF2-40B4-BE49-F238E27FC236}">
                <a16:creationId xmlns:a16="http://schemas.microsoft.com/office/drawing/2014/main" id="{D5412941-DE90-4201-BD1F-F99A4E54B862}"/>
              </a:ext>
            </a:extLst>
          </p:cNvPr>
          <p:cNvSpPr/>
          <p:nvPr userDrawn="1"/>
        </p:nvSpPr>
        <p:spPr>
          <a:xfrm>
            <a:off x="0" y="0"/>
            <a:ext cx="12192000" cy="1122363"/>
          </a:xfrm>
          <a:prstGeom prst="rect">
            <a:avLst/>
          </a:prstGeom>
          <a:solidFill>
            <a:schemeClr val="accent1"/>
          </a:solidFill>
          <a:ln>
            <a:solidFill>
              <a:schemeClr val="accent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GB" sz="3200" b="1">
                <a:latin typeface="Calibri" panose="020F0502020204030204" pitchFamily="34" charset="0"/>
                <a:cs typeface="Calibri" panose="020F0502020204030204" pitchFamily="34" charset="0"/>
              </a:rPr>
              <a:t>Open Banking Strategic Working Group </a:t>
            </a:r>
          </a:p>
        </p:txBody>
      </p:sp>
    </p:spTree>
    <p:extLst>
      <p:ext uri="{BB962C8B-B14F-4D97-AF65-F5344CB8AC3E}">
        <p14:creationId xmlns:p14="http://schemas.microsoft.com/office/powerpoint/2010/main" val="2538814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5224A9-B9E7-4FB2-B8E4-BE95B0216F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668EB7-46C5-4391-BEED-BE9527FBD6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A3C92C-290A-42B6-89EE-4E6F7EE70F69}"/>
              </a:ext>
            </a:extLst>
          </p:cNvPr>
          <p:cNvSpPr>
            <a:spLocks noGrp="1"/>
          </p:cNvSpPr>
          <p:nvPr>
            <p:ph type="dt" sz="half" idx="10"/>
          </p:nvPr>
        </p:nvSpPr>
        <p:spPr/>
        <p:txBody>
          <a:bodyPr/>
          <a:lstStyle/>
          <a:p>
            <a:fld id="{C57A8413-3F95-41E7-A734-9075B3F0E7FE}" type="datetime1">
              <a:rPr lang="en-GB" smtClean="0"/>
              <a:t>01/11/2022</a:t>
            </a:fld>
            <a:endParaRPr lang="en-GB"/>
          </a:p>
        </p:txBody>
      </p:sp>
      <p:sp>
        <p:nvSpPr>
          <p:cNvPr id="5" name="Footer Placeholder 4">
            <a:extLst>
              <a:ext uri="{FF2B5EF4-FFF2-40B4-BE49-F238E27FC236}">
                <a16:creationId xmlns:a16="http://schemas.microsoft.com/office/drawing/2014/main" id="{9E5A51E7-55E8-4CE0-A086-3B2B6D3D60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EDE4DD-F14E-4A12-9E7D-F437161A2B07}"/>
              </a:ext>
            </a:extLst>
          </p:cNvPr>
          <p:cNvSpPr>
            <a:spLocks noGrp="1"/>
          </p:cNvSpPr>
          <p:nvPr>
            <p:ph type="sldNum" sz="quarter" idx="12"/>
          </p:nvPr>
        </p:nvSpPr>
        <p:spPr/>
        <p:txBody>
          <a:bodyPr/>
          <a:lstStyle/>
          <a:p>
            <a:fld id="{962566D9-27CF-406E-9225-F92FEB7BFB37}" type="slidenum">
              <a:rPr lang="en-GB" smtClean="0"/>
              <a:t>‹#›</a:t>
            </a:fld>
            <a:endParaRPr lang="en-GB"/>
          </a:p>
        </p:txBody>
      </p:sp>
    </p:spTree>
    <p:extLst>
      <p:ext uri="{BB962C8B-B14F-4D97-AF65-F5344CB8AC3E}">
        <p14:creationId xmlns:p14="http://schemas.microsoft.com/office/powerpoint/2010/main" val="1216121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3"/>
        </a:solidFill>
        <a:effectLst/>
      </p:bgPr>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8FA0EC81-655C-46B7-865B-01FE391566CC}"/>
              </a:ext>
            </a:extLst>
          </p:cNvPr>
          <p:cNvGrpSpPr/>
          <p:nvPr userDrawn="1"/>
        </p:nvGrpSpPr>
        <p:grpSpPr>
          <a:xfrm>
            <a:off x="0" y="-1"/>
            <a:ext cx="10115771" cy="6905119"/>
            <a:chOff x="639976" y="3607696"/>
            <a:chExt cx="4595740" cy="1890484"/>
          </a:xfrm>
          <a:solidFill>
            <a:schemeClr val="bg1"/>
          </a:solidFill>
        </p:grpSpPr>
        <p:sp>
          <p:nvSpPr>
            <p:cNvPr id="15" name="Rectangle 14">
              <a:extLst>
                <a:ext uri="{FF2B5EF4-FFF2-40B4-BE49-F238E27FC236}">
                  <a16:creationId xmlns:a16="http://schemas.microsoft.com/office/drawing/2014/main" id="{9F9CE1BF-9156-4C9B-930A-7385CE96F5E9}"/>
                </a:ext>
              </a:extLst>
            </p:cNvPr>
            <p:cNvSpPr/>
            <p:nvPr userDrawn="1"/>
          </p:nvSpPr>
          <p:spPr>
            <a:xfrm>
              <a:off x="639976" y="3607696"/>
              <a:ext cx="3152620"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Isosceles Triangle 15">
              <a:extLst>
                <a:ext uri="{FF2B5EF4-FFF2-40B4-BE49-F238E27FC236}">
                  <a16:creationId xmlns:a16="http://schemas.microsoft.com/office/drawing/2014/main" id="{3966EAF9-5F0F-461D-9C6A-8C34B05F987C}"/>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2822F79B-42A6-4E77-9AA4-BD97E321B2FF}"/>
              </a:ext>
            </a:extLst>
          </p:cNvPr>
          <p:cNvSpPr>
            <a:spLocks noGrp="1"/>
          </p:cNvSpPr>
          <p:nvPr>
            <p:ph type="ctrTitle"/>
          </p:nvPr>
        </p:nvSpPr>
        <p:spPr>
          <a:xfrm>
            <a:off x="515938" y="2961586"/>
            <a:ext cx="7208837" cy="1800913"/>
          </a:xfrm>
        </p:spPr>
        <p:txBody>
          <a:bodyPr anchor="b"/>
          <a:lstStyle>
            <a:lvl1pPr algn="l">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E4510A1-EC74-46A8-81CC-130238D9E190}"/>
              </a:ext>
            </a:extLst>
          </p:cNvPr>
          <p:cNvSpPr>
            <a:spLocks noGrp="1"/>
          </p:cNvSpPr>
          <p:nvPr>
            <p:ph type="subTitle" idx="1"/>
          </p:nvPr>
        </p:nvSpPr>
        <p:spPr>
          <a:xfrm>
            <a:off x="515938" y="4924425"/>
            <a:ext cx="6650135" cy="113347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grpSp>
        <p:nvGrpSpPr>
          <p:cNvPr id="82" name="Graphic 79">
            <a:extLst>
              <a:ext uri="{FF2B5EF4-FFF2-40B4-BE49-F238E27FC236}">
                <a16:creationId xmlns:a16="http://schemas.microsoft.com/office/drawing/2014/main" id="{97733F57-BFBE-48F4-9C0C-707CF4C4A746}"/>
              </a:ext>
            </a:extLst>
          </p:cNvPr>
          <p:cNvGrpSpPr/>
          <p:nvPr/>
        </p:nvGrpSpPr>
        <p:grpSpPr>
          <a:xfrm>
            <a:off x="4379408" y="702999"/>
            <a:ext cx="2333099" cy="731904"/>
            <a:chOff x="6295661" y="1970220"/>
            <a:chExt cx="2602680" cy="816473"/>
          </a:xfrm>
          <a:solidFill>
            <a:srgbClr val="701B45"/>
          </a:solidFill>
        </p:grpSpPr>
        <p:sp>
          <p:nvSpPr>
            <p:cNvPr id="83" name="Freeform: Shape 82">
              <a:extLst>
                <a:ext uri="{FF2B5EF4-FFF2-40B4-BE49-F238E27FC236}">
                  <a16:creationId xmlns:a16="http://schemas.microsoft.com/office/drawing/2014/main" id="{EEC97F7A-9CA5-4D48-8092-6265F520AA93}"/>
                </a:ext>
              </a:extLst>
            </p:cNvPr>
            <p:cNvSpPr/>
            <p:nvPr/>
          </p:nvSpPr>
          <p:spPr>
            <a:xfrm>
              <a:off x="6295661" y="1970220"/>
              <a:ext cx="1418249" cy="816473"/>
            </a:xfrm>
            <a:custGeom>
              <a:avLst/>
              <a:gdLst>
                <a:gd name="connsiteX0" fmla="*/ 488721 w 1418249"/>
                <a:gd name="connsiteY0" fmla="*/ 0 h 816473"/>
                <a:gd name="connsiteX1" fmla="*/ 174406 w 1418249"/>
                <a:gd name="connsiteY1" fmla="*/ 816473 h 816473"/>
                <a:gd name="connsiteX2" fmla="*/ 822201 w 1418249"/>
                <a:gd name="connsiteY2" fmla="*/ 816473 h 816473"/>
                <a:gd name="connsiteX3" fmla="*/ 1134600 w 1418249"/>
                <a:gd name="connsiteY3" fmla="*/ 0 h 816473"/>
                <a:gd name="connsiteX4" fmla="*/ 488721 w 1418249"/>
                <a:gd name="connsiteY4" fmla="*/ 0 h 816473"/>
                <a:gd name="connsiteX5" fmla="*/ 1144183 w 1418249"/>
                <a:gd name="connsiteY5" fmla="*/ 170578 h 816473"/>
                <a:gd name="connsiteX6" fmla="*/ 944861 w 1418249"/>
                <a:gd name="connsiteY6" fmla="*/ 689977 h 816473"/>
                <a:gd name="connsiteX7" fmla="*/ 1023439 w 1418249"/>
                <a:gd name="connsiteY7" fmla="*/ 689977 h 816473"/>
                <a:gd name="connsiteX8" fmla="*/ 1077103 w 1418249"/>
                <a:gd name="connsiteY8" fmla="*/ 544316 h 816473"/>
                <a:gd name="connsiteX9" fmla="*/ 1282174 w 1418249"/>
                <a:gd name="connsiteY9" fmla="*/ 544316 h 816473"/>
                <a:gd name="connsiteX10" fmla="*/ 1335838 w 1418249"/>
                <a:gd name="connsiteY10" fmla="*/ 689977 h 816473"/>
                <a:gd name="connsiteX11" fmla="*/ 1418249 w 1418249"/>
                <a:gd name="connsiteY11" fmla="*/ 689977 h 816473"/>
                <a:gd name="connsiteX12" fmla="*/ 1215095 w 1418249"/>
                <a:gd name="connsiteY12" fmla="*/ 170578 h 816473"/>
                <a:gd name="connsiteX13" fmla="*/ 1144183 w 1418249"/>
                <a:gd name="connsiteY13" fmla="*/ 170578 h 816473"/>
                <a:gd name="connsiteX14" fmla="*/ 346896 w 1418249"/>
                <a:gd name="connsiteY14" fmla="*/ 170578 h 816473"/>
                <a:gd name="connsiteX15" fmla="*/ 0 w 1418249"/>
                <a:gd name="connsiteY15" fmla="*/ 170578 h 816473"/>
                <a:gd name="connsiteX16" fmla="*/ 0 w 1418249"/>
                <a:gd name="connsiteY16" fmla="*/ 689977 h 816473"/>
                <a:gd name="connsiteX17" fmla="*/ 74745 w 1418249"/>
                <a:gd name="connsiteY17" fmla="*/ 689977 h 816473"/>
                <a:gd name="connsiteX18" fmla="*/ 74745 w 1418249"/>
                <a:gd name="connsiteY18" fmla="*/ 461902 h 816473"/>
                <a:gd name="connsiteX19" fmla="*/ 233820 w 1418249"/>
                <a:gd name="connsiteY19" fmla="*/ 461902 h 816473"/>
                <a:gd name="connsiteX20" fmla="*/ 258735 w 1418249"/>
                <a:gd name="connsiteY20" fmla="*/ 394821 h 816473"/>
                <a:gd name="connsiteX21" fmla="*/ 72829 w 1418249"/>
                <a:gd name="connsiteY21" fmla="*/ 394821 h 816473"/>
                <a:gd name="connsiteX22" fmla="*/ 72829 w 1418249"/>
                <a:gd name="connsiteY22" fmla="*/ 235742 h 816473"/>
                <a:gd name="connsiteX23" fmla="*/ 318148 w 1418249"/>
                <a:gd name="connsiteY23" fmla="*/ 235742 h 816473"/>
                <a:gd name="connsiteX24" fmla="*/ 346896 w 1418249"/>
                <a:gd name="connsiteY24" fmla="*/ 170578 h 816473"/>
                <a:gd name="connsiteX25" fmla="*/ 649711 w 1418249"/>
                <a:gd name="connsiteY25" fmla="*/ 174411 h 816473"/>
                <a:gd name="connsiteX26" fmla="*/ 718707 w 1418249"/>
                <a:gd name="connsiteY26" fmla="*/ 183994 h 816473"/>
                <a:gd name="connsiteX27" fmla="*/ 772371 w 1418249"/>
                <a:gd name="connsiteY27" fmla="*/ 206993 h 816473"/>
                <a:gd name="connsiteX28" fmla="*/ 812618 w 1418249"/>
                <a:gd name="connsiteY28" fmla="*/ 237659 h 816473"/>
                <a:gd name="connsiteX29" fmla="*/ 839451 w 1418249"/>
                <a:gd name="connsiteY29" fmla="*/ 270241 h 816473"/>
                <a:gd name="connsiteX30" fmla="*/ 789620 w 1418249"/>
                <a:gd name="connsiteY30" fmla="*/ 312406 h 816473"/>
                <a:gd name="connsiteX31" fmla="*/ 768538 w 1418249"/>
                <a:gd name="connsiteY31" fmla="*/ 285574 h 816473"/>
                <a:gd name="connsiteX32" fmla="*/ 739790 w 1418249"/>
                <a:gd name="connsiteY32" fmla="*/ 260658 h 816473"/>
                <a:gd name="connsiteX33" fmla="*/ 701459 w 1418249"/>
                <a:gd name="connsiteY33" fmla="*/ 241492 h 816473"/>
                <a:gd name="connsiteX34" fmla="*/ 651628 w 1418249"/>
                <a:gd name="connsiteY34" fmla="*/ 233826 h 816473"/>
                <a:gd name="connsiteX35" fmla="*/ 578799 w 1418249"/>
                <a:gd name="connsiteY35" fmla="*/ 249158 h 816473"/>
                <a:gd name="connsiteX36" fmla="*/ 525135 w 1418249"/>
                <a:gd name="connsiteY36" fmla="*/ 291324 h 816473"/>
                <a:gd name="connsiteX37" fmla="*/ 490638 w 1418249"/>
                <a:gd name="connsiteY37" fmla="*/ 352655 h 816473"/>
                <a:gd name="connsiteX38" fmla="*/ 479138 w 1418249"/>
                <a:gd name="connsiteY38" fmla="*/ 427403 h 816473"/>
                <a:gd name="connsiteX39" fmla="*/ 490638 w 1418249"/>
                <a:gd name="connsiteY39" fmla="*/ 502150 h 816473"/>
                <a:gd name="connsiteX40" fmla="*/ 525135 w 1418249"/>
                <a:gd name="connsiteY40" fmla="*/ 561565 h 816473"/>
                <a:gd name="connsiteX41" fmla="*/ 578799 w 1418249"/>
                <a:gd name="connsiteY41" fmla="*/ 601814 h 816473"/>
                <a:gd name="connsiteX42" fmla="*/ 649711 w 1418249"/>
                <a:gd name="connsiteY42" fmla="*/ 617147 h 816473"/>
                <a:gd name="connsiteX43" fmla="*/ 707208 w 1418249"/>
                <a:gd name="connsiteY43" fmla="*/ 609480 h 816473"/>
                <a:gd name="connsiteX44" fmla="*/ 747456 w 1418249"/>
                <a:gd name="connsiteY44" fmla="*/ 590314 h 816473"/>
                <a:gd name="connsiteX45" fmla="*/ 774287 w 1418249"/>
                <a:gd name="connsiteY45" fmla="*/ 567315 h 816473"/>
                <a:gd name="connsiteX46" fmla="*/ 791537 w 1418249"/>
                <a:gd name="connsiteY46" fmla="*/ 548149 h 816473"/>
                <a:gd name="connsiteX47" fmla="*/ 841367 w 1418249"/>
                <a:gd name="connsiteY47" fmla="*/ 588397 h 816473"/>
                <a:gd name="connsiteX48" fmla="*/ 816452 w 1418249"/>
                <a:gd name="connsiteY48" fmla="*/ 619063 h 816473"/>
                <a:gd name="connsiteX49" fmla="*/ 776204 w 1418249"/>
                <a:gd name="connsiteY49" fmla="*/ 651645 h 816473"/>
                <a:gd name="connsiteX50" fmla="*/ 720624 w 1418249"/>
                <a:gd name="connsiteY50" fmla="*/ 676561 h 816473"/>
                <a:gd name="connsiteX51" fmla="*/ 651628 w 1418249"/>
                <a:gd name="connsiteY51" fmla="*/ 686144 h 816473"/>
                <a:gd name="connsiteX52" fmla="*/ 553884 w 1418249"/>
                <a:gd name="connsiteY52" fmla="*/ 666978 h 816473"/>
                <a:gd name="connsiteX53" fmla="*/ 477222 w 1418249"/>
                <a:gd name="connsiteY53" fmla="*/ 613313 h 816473"/>
                <a:gd name="connsiteX54" fmla="*/ 427392 w 1418249"/>
                <a:gd name="connsiteY54" fmla="*/ 532816 h 816473"/>
                <a:gd name="connsiteX55" fmla="*/ 410142 w 1418249"/>
                <a:gd name="connsiteY55" fmla="*/ 431236 h 816473"/>
                <a:gd name="connsiteX56" fmla="*/ 427392 w 1418249"/>
                <a:gd name="connsiteY56" fmla="*/ 331573 h 816473"/>
                <a:gd name="connsiteX57" fmla="*/ 477222 w 1418249"/>
                <a:gd name="connsiteY57" fmla="*/ 249158 h 816473"/>
                <a:gd name="connsiteX58" fmla="*/ 553884 w 1418249"/>
                <a:gd name="connsiteY58" fmla="*/ 193577 h 816473"/>
                <a:gd name="connsiteX59" fmla="*/ 649711 w 1418249"/>
                <a:gd name="connsiteY59" fmla="*/ 174411 h 816473"/>
                <a:gd name="connsiteX60" fmla="*/ 649711 w 1418249"/>
                <a:gd name="connsiteY60" fmla="*/ 174411 h 816473"/>
                <a:gd name="connsiteX61" fmla="*/ 1180597 w 1418249"/>
                <a:gd name="connsiteY61" fmla="*/ 252992 h 816473"/>
                <a:gd name="connsiteX62" fmla="*/ 1261092 w 1418249"/>
                <a:gd name="connsiteY62" fmla="*/ 481068 h 816473"/>
                <a:gd name="connsiteX63" fmla="*/ 1100101 w 1418249"/>
                <a:gd name="connsiteY63" fmla="*/ 481068 h 816473"/>
                <a:gd name="connsiteX64" fmla="*/ 1180597 w 1418249"/>
                <a:gd name="connsiteY64" fmla="*/ 252992 h 816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418249" h="816473">
                  <a:moveTo>
                    <a:pt x="488721" y="0"/>
                  </a:moveTo>
                  <a:lnTo>
                    <a:pt x="174406" y="816473"/>
                  </a:lnTo>
                  <a:lnTo>
                    <a:pt x="822201" y="816473"/>
                  </a:lnTo>
                  <a:lnTo>
                    <a:pt x="1134600" y="0"/>
                  </a:lnTo>
                  <a:lnTo>
                    <a:pt x="488721" y="0"/>
                  </a:lnTo>
                  <a:close/>
                  <a:moveTo>
                    <a:pt x="1144183" y="170578"/>
                  </a:moveTo>
                  <a:lnTo>
                    <a:pt x="944861" y="689977"/>
                  </a:lnTo>
                  <a:lnTo>
                    <a:pt x="1023439" y="689977"/>
                  </a:lnTo>
                  <a:lnTo>
                    <a:pt x="1077103" y="544316"/>
                  </a:lnTo>
                  <a:lnTo>
                    <a:pt x="1282174" y="544316"/>
                  </a:lnTo>
                  <a:lnTo>
                    <a:pt x="1335838" y="689977"/>
                  </a:lnTo>
                  <a:lnTo>
                    <a:pt x="1418249" y="689977"/>
                  </a:lnTo>
                  <a:lnTo>
                    <a:pt x="1215095" y="170578"/>
                  </a:lnTo>
                  <a:lnTo>
                    <a:pt x="1144183" y="170578"/>
                  </a:lnTo>
                  <a:close/>
                  <a:moveTo>
                    <a:pt x="346896" y="170578"/>
                  </a:moveTo>
                  <a:lnTo>
                    <a:pt x="0" y="170578"/>
                  </a:lnTo>
                  <a:lnTo>
                    <a:pt x="0" y="689977"/>
                  </a:lnTo>
                  <a:lnTo>
                    <a:pt x="74745" y="689977"/>
                  </a:lnTo>
                  <a:lnTo>
                    <a:pt x="74745" y="461902"/>
                  </a:lnTo>
                  <a:lnTo>
                    <a:pt x="233820" y="461902"/>
                  </a:lnTo>
                  <a:lnTo>
                    <a:pt x="258735" y="394821"/>
                  </a:lnTo>
                  <a:lnTo>
                    <a:pt x="72829" y="394821"/>
                  </a:lnTo>
                  <a:lnTo>
                    <a:pt x="72829" y="235742"/>
                  </a:lnTo>
                  <a:lnTo>
                    <a:pt x="318148" y="235742"/>
                  </a:lnTo>
                  <a:lnTo>
                    <a:pt x="346896" y="170578"/>
                  </a:lnTo>
                  <a:close/>
                  <a:moveTo>
                    <a:pt x="649711" y="174411"/>
                  </a:moveTo>
                  <a:cubicBezTo>
                    <a:pt x="674627" y="174411"/>
                    <a:pt x="699542" y="178244"/>
                    <a:pt x="718707" y="183994"/>
                  </a:cubicBezTo>
                  <a:cubicBezTo>
                    <a:pt x="739790" y="189744"/>
                    <a:pt x="757039" y="197410"/>
                    <a:pt x="772371" y="206993"/>
                  </a:cubicBezTo>
                  <a:cubicBezTo>
                    <a:pt x="787703" y="216576"/>
                    <a:pt x="801120" y="226159"/>
                    <a:pt x="812618" y="237659"/>
                  </a:cubicBezTo>
                  <a:cubicBezTo>
                    <a:pt x="824118" y="249158"/>
                    <a:pt x="831784" y="258742"/>
                    <a:pt x="839451" y="270241"/>
                  </a:cubicBezTo>
                  <a:lnTo>
                    <a:pt x="789620" y="312406"/>
                  </a:lnTo>
                  <a:cubicBezTo>
                    <a:pt x="783870" y="304740"/>
                    <a:pt x="776204" y="295157"/>
                    <a:pt x="768538" y="285574"/>
                  </a:cubicBezTo>
                  <a:cubicBezTo>
                    <a:pt x="760872" y="275991"/>
                    <a:pt x="751289" y="268325"/>
                    <a:pt x="739790" y="260658"/>
                  </a:cubicBezTo>
                  <a:cubicBezTo>
                    <a:pt x="728290" y="252992"/>
                    <a:pt x="714875" y="247242"/>
                    <a:pt x="701459" y="241492"/>
                  </a:cubicBezTo>
                  <a:cubicBezTo>
                    <a:pt x="686126" y="235742"/>
                    <a:pt x="670794" y="233826"/>
                    <a:pt x="651628" y="233826"/>
                  </a:cubicBezTo>
                  <a:cubicBezTo>
                    <a:pt x="624796" y="233826"/>
                    <a:pt x="599882" y="239575"/>
                    <a:pt x="578799" y="249158"/>
                  </a:cubicBezTo>
                  <a:cubicBezTo>
                    <a:pt x="557717" y="258742"/>
                    <a:pt x="540468" y="274074"/>
                    <a:pt x="525135" y="291324"/>
                  </a:cubicBezTo>
                  <a:cubicBezTo>
                    <a:pt x="509803" y="308573"/>
                    <a:pt x="498304" y="329656"/>
                    <a:pt x="490638" y="352655"/>
                  </a:cubicBezTo>
                  <a:cubicBezTo>
                    <a:pt x="482972" y="375654"/>
                    <a:pt x="479138" y="400570"/>
                    <a:pt x="479138" y="427403"/>
                  </a:cubicBezTo>
                  <a:cubicBezTo>
                    <a:pt x="479138" y="454235"/>
                    <a:pt x="482972" y="479151"/>
                    <a:pt x="490638" y="502150"/>
                  </a:cubicBezTo>
                  <a:cubicBezTo>
                    <a:pt x="498304" y="525149"/>
                    <a:pt x="509803" y="546232"/>
                    <a:pt x="525135" y="561565"/>
                  </a:cubicBezTo>
                  <a:cubicBezTo>
                    <a:pt x="540468" y="578814"/>
                    <a:pt x="557717" y="592231"/>
                    <a:pt x="578799" y="601814"/>
                  </a:cubicBezTo>
                  <a:cubicBezTo>
                    <a:pt x="599882" y="611397"/>
                    <a:pt x="622880" y="617147"/>
                    <a:pt x="649711" y="617147"/>
                  </a:cubicBezTo>
                  <a:cubicBezTo>
                    <a:pt x="670794" y="617147"/>
                    <a:pt x="689959" y="615230"/>
                    <a:pt x="707208" y="609480"/>
                  </a:cubicBezTo>
                  <a:cubicBezTo>
                    <a:pt x="722541" y="603730"/>
                    <a:pt x="735956" y="597980"/>
                    <a:pt x="747456" y="590314"/>
                  </a:cubicBezTo>
                  <a:cubicBezTo>
                    <a:pt x="758955" y="582648"/>
                    <a:pt x="766621" y="574981"/>
                    <a:pt x="774287" y="567315"/>
                  </a:cubicBezTo>
                  <a:cubicBezTo>
                    <a:pt x="781954" y="559648"/>
                    <a:pt x="787703" y="551982"/>
                    <a:pt x="791537" y="548149"/>
                  </a:cubicBezTo>
                  <a:lnTo>
                    <a:pt x="841367" y="588397"/>
                  </a:lnTo>
                  <a:cubicBezTo>
                    <a:pt x="835617" y="597980"/>
                    <a:pt x="827951" y="607564"/>
                    <a:pt x="816452" y="619063"/>
                  </a:cubicBezTo>
                  <a:cubicBezTo>
                    <a:pt x="804952" y="630563"/>
                    <a:pt x="791537" y="640146"/>
                    <a:pt x="776204" y="651645"/>
                  </a:cubicBezTo>
                  <a:cubicBezTo>
                    <a:pt x="760872" y="661228"/>
                    <a:pt x="741706" y="670811"/>
                    <a:pt x="720624" y="676561"/>
                  </a:cubicBezTo>
                  <a:cubicBezTo>
                    <a:pt x="699542" y="684228"/>
                    <a:pt x="676544" y="686144"/>
                    <a:pt x="651628" y="686144"/>
                  </a:cubicBezTo>
                  <a:cubicBezTo>
                    <a:pt x="615214" y="686144"/>
                    <a:pt x="582632" y="680394"/>
                    <a:pt x="553884" y="666978"/>
                  </a:cubicBezTo>
                  <a:cubicBezTo>
                    <a:pt x="523219" y="653562"/>
                    <a:pt x="498304" y="636313"/>
                    <a:pt x="477222" y="613313"/>
                  </a:cubicBezTo>
                  <a:cubicBezTo>
                    <a:pt x="456140" y="590314"/>
                    <a:pt x="438891" y="563482"/>
                    <a:pt x="427392" y="532816"/>
                  </a:cubicBezTo>
                  <a:cubicBezTo>
                    <a:pt x="415892" y="502150"/>
                    <a:pt x="410142" y="467651"/>
                    <a:pt x="410142" y="431236"/>
                  </a:cubicBezTo>
                  <a:cubicBezTo>
                    <a:pt x="410142" y="394821"/>
                    <a:pt x="415892" y="362238"/>
                    <a:pt x="427392" y="331573"/>
                  </a:cubicBezTo>
                  <a:cubicBezTo>
                    <a:pt x="438891" y="300907"/>
                    <a:pt x="456140" y="272158"/>
                    <a:pt x="477222" y="249158"/>
                  </a:cubicBezTo>
                  <a:cubicBezTo>
                    <a:pt x="498304" y="226159"/>
                    <a:pt x="525135" y="206993"/>
                    <a:pt x="553884" y="193577"/>
                  </a:cubicBezTo>
                  <a:cubicBezTo>
                    <a:pt x="578799" y="180161"/>
                    <a:pt x="613297" y="174411"/>
                    <a:pt x="649711" y="174411"/>
                  </a:cubicBezTo>
                  <a:lnTo>
                    <a:pt x="649711" y="174411"/>
                  </a:lnTo>
                  <a:close/>
                  <a:moveTo>
                    <a:pt x="1180597" y="252992"/>
                  </a:moveTo>
                  <a:lnTo>
                    <a:pt x="1261092" y="481068"/>
                  </a:lnTo>
                  <a:lnTo>
                    <a:pt x="1100101" y="481068"/>
                  </a:lnTo>
                  <a:lnTo>
                    <a:pt x="1180597" y="252992"/>
                  </a:lnTo>
                  <a:close/>
                </a:path>
              </a:pathLst>
            </a:custGeom>
            <a:solidFill>
              <a:srgbClr val="701B45"/>
            </a:solidFill>
            <a:ln w="19162" cap="flat">
              <a:noFill/>
              <a:prstDash val="solid"/>
              <a:miter/>
            </a:ln>
          </p:spPr>
          <p:txBody>
            <a:bodyPr rtlCol="0" anchor="ctr"/>
            <a:lstStyle/>
            <a:p>
              <a:endParaRPr lang="en-GB"/>
            </a:p>
          </p:txBody>
        </p:sp>
        <p:sp>
          <p:nvSpPr>
            <p:cNvPr id="84" name="Freeform: Shape 83">
              <a:extLst>
                <a:ext uri="{FF2B5EF4-FFF2-40B4-BE49-F238E27FC236}">
                  <a16:creationId xmlns:a16="http://schemas.microsoft.com/office/drawing/2014/main" id="{52C3B181-C04C-4277-B01D-E7F3701C89EF}"/>
                </a:ext>
              </a:extLst>
            </p:cNvPr>
            <p:cNvSpPr/>
            <p:nvPr/>
          </p:nvSpPr>
          <p:spPr>
            <a:xfrm>
              <a:off x="7846153" y="2136964"/>
              <a:ext cx="1052188" cy="528982"/>
            </a:xfrm>
            <a:custGeom>
              <a:avLst/>
              <a:gdLst>
                <a:gd name="connsiteX0" fmla="*/ 643962 w 1052188"/>
                <a:gd name="connsiteY0" fmla="*/ 0 h 528982"/>
                <a:gd name="connsiteX1" fmla="*/ 619047 w 1052188"/>
                <a:gd name="connsiteY1" fmla="*/ 5750 h 528982"/>
                <a:gd name="connsiteX2" fmla="*/ 599882 w 1052188"/>
                <a:gd name="connsiteY2" fmla="*/ 19166 h 528982"/>
                <a:gd name="connsiteX3" fmla="*/ 586465 w 1052188"/>
                <a:gd name="connsiteY3" fmla="*/ 40249 h 528982"/>
                <a:gd name="connsiteX4" fmla="*/ 582633 w 1052188"/>
                <a:gd name="connsiteY4" fmla="*/ 65165 h 528982"/>
                <a:gd name="connsiteX5" fmla="*/ 586465 w 1052188"/>
                <a:gd name="connsiteY5" fmla="*/ 90080 h 528982"/>
                <a:gd name="connsiteX6" fmla="*/ 599882 w 1052188"/>
                <a:gd name="connsiteY6" fmla="*/ 109246 h 528982"/>
                <a:gd name="connsiteX7" fmla="*/ 619047 w 1052188"/>
                <a:gd name="connsiteY7" fmla="*/ 122663 h 528982"/>
                <a:gd name="connsiteX8" fmla="*/ 643962 w 1052188"/>
                <a:gd name="connsiteY8" fmla="*/ 126496 h 528982"/>
                <a:gd name="connsiteX9" fmla="*/ 661211 w 1052188"/>
                <a:gd name="connsiteY9" fmla="*/ 124579 h 528982"/>
                <a:gd name="connsiteX10" fmla="*/ 674627 w 1052188"/>
                <a:gd name="connsiteY10" fmla="*/ 118829 h 528982"/>
                <a:gd name="connsiteX11" fmla="*/ 686126 w 1052188"/>
                <a:gd name="connsiteY11" fmla="*/ 111163 h 528982"/>
                <a:gd name="connsiteX12" fmla="*/ 693792 w 1052188"/>
                <a:gd name="connsiteY12" fmla="*/ 103497 h 528982"/>
                <a:gd name="connsiteX13" fmla="*/ 678460 w 1052188"/>
                <a:gd name="connsiteY13" fmla="*/ 90080 h 528982"/>
                <a:gd name="connsiteX14" fmla="*/ 672710 w 1052188"/>
                <a:gd name="connsiteY14" fmla="*/ 95830 h 528982"/>
                <a:gd name="connsiteX15" fmla="*/ 666961 w 1052188"/>
                <a:gd name="connsiteY15" fmla="*/ 101580 h 528982"/>
                <a:gd name="connsiteX16" fmla="*/ 657378 w 1052188"/>
                <a:gd name="connsiteY16" fmla="*/ 105413 h 528982"/>
                <a:gd name="connsiteX17" fmla="*/ 643962 w 1052188"/>
                <a:gd name="connsiteY17" fmla="*/ 107330 h 528982"/>
                <a:gd name="connsiteX18" fmla="*/ 628630 w 1052188"/>
                <a:gd name="connsiteY18" fmla="*/ 103497 h 528982"/>
                <a:gd name="connsiteX19" fmla="*/ 617130 w 1052188"/>
                <a:gd name="connsiteY19" fmla="*/ 93914 h 528982"/>
                <a:gd name="connsiteX20" fmla="*/ 609464 w 1052188"/>
                <a:gd name="connsiteY20" fmla="*/ 80497 h 528982"/>
                <a:gd name="connsiteX21" fmla="*/ 607548 w 1052188"/>
                <a:gd name="connsiteY21" fmla="*/ 65165 h 528982"/>
                <a:gd name="connsiteX22" fmla="*/ 609464 w 1052188"/>
                <a:gd name="connsiteY22" fmla="*/ 47915 h 528982"/>
                <a:gd name="connsiteX23" fmla="*/ 617130 w 1052188"/>
                <a:gd name="connsiteY23" fmla="*/ 34499 h 528982"/>
                <a:gd name="connsiteX24" fmla="*/ 628630 w 1052188"/>
                <a:gd name="connsiteY24" fmla="*/ 24916 h 528982"/>
                <a:gd name="connsiteX25" fmla="*/ 643962 w 1052188"/>
                <a:gd name="connsiteY25" fmla="*/ 21083 h 528982"/>
                <a:gd name="connsiteX26" fmla="*/ 663128 w 1052188"/>
                <a:gd name="connsiteY26" fmla="*/ 26832 h 528982"/>
                <a:gd name="connsiteX27" fmla="*/ 676544 w 1052188"/>
                <a:gd name="connsiteY27" fmla="*/ 40249 h 528982"/>
                <a:gd name="connsiteX28" fmla="*/ 691876 w 1052188"/>
                <a:gd name="connsiteY28" fmla="*/ 26832 h 528982"/>
                <a:gd name="connsiteX29" fmla="*/ 684210 w 1052188"/>
                <a:gd name="connsiteY29" fmla="*/ 17249 h 528982"/>
                <a:gd name="connsiteX30" fmla="*/ 672710 w 1052188"/>
                <a:gd name="connsiteY30" fmla="*/ 9583 h 528982"/>
                <a:gd name="connsiteX31" fmla="*/ 659295 w 1052188"/>
                <a:gd name="connsiteY31" fmla="*/ 3833 h 528982"/>
                <a:gd name="connsiteX32" fmla="*/ 643962 w 1052188"/>
                <a:gd name="connsiteY32" fmla="*/ 0 h 528982"/>
                <a:gd name="connsiteX33" fmla="*/ 17249 w 1052188"/>
                <a:gd name="connsiteY33" fmla="*/ 3833 h 528982"/>
                <a:gd name="connsiteX34" fmla="*/ 17249 w 1052188"/>
                <a:gd name="connsiteY34" fmla="*/ 124579 h 528982"/>
                <a:gd name="connsiteX35" fmla="*/ 40248 w 1052188"/>
                <a:gd name="connsiteY35" fmla="*/ 124579 h 528982"/>
                <a:gd name="connsiteX36" fmla="*/ 40248 w 1052188"/>
                <a:gd name="connsiteY36" fmla="*/ 74748 h 528982"/>
                <a:gd name="connsiteX37" fmla="*/ 82412 w 1052188"/>
                <a:gd name="connsiteY37" fmla="*/ 74748 h 528982"/>
                <a:gd name="connsiteX38" fmla="*/ 82412 w 1052188"/>
                <a:gd name="connsiteY38" fmla="*/ 53665 h 528982"/>
                <a:gd name="connsiteX39" fmla="*/ 40248 w 1052188"/>
                <a:gd name="connsiteY39" fmla="*/ 53665 h 528982"/>
                <a:gd name="connsiteX40" fmla="*/ 40248 w 1052188"/>
                <a:gd name="connsiteY40" fmla="*/ 22999 h 528982"/>
                <a:gd name="connsiteX41" fmla="*/ 95828 w 1052188"/>
                <a:gd name="connsiteY41" fmla="*/ 22999 h 528982"/>
                <a:gd name="connsiteX42" fmla="*/ 95828 w 1052188"/>
                <a:gd name="connsiteY42" fmla="*/ 3833 h 528982"/>
                <a:gd name="connsiteX43" fmla="*/ 17249 w 1052188"/>
                <a:gd name="connsiteY43" fmla="*/ 3833 h 528982"/>
                <a:gd name="connsiteX44" fmla="*/ 124576 w 1052188"/>
                <a:gd name="connsiteY44" fmla="*/ 3833 h 528982"/>
                <a:gd name="connsiteX45" fmla="*/ 124576 w 1052188"/>
                <a:gd name="connsiteY45" fmla="*/ 124579 h 528982"/>
                <a:gd name="connsiteX46" fmla="*/ 147575 w 1052188"/>
                <a:gd name="connsiteY46" fmla="*/ 124579 h 528982"/>
                <a:gd name="connsiteX47" fmla="*/ 147575 w 1052188"/>
                <a:gd name="connsiteY47" fmla="*/ 3833 h 528982"/>
                <a:gd name="connsiteX48" fmla="*/ 124576 w 1052188"/>
                <a:gd name="connsiteY48" fmla="*/ 3833 h 528982"/>
                <a:gd name="connsiteX49" fmla="*/ 182073 w 1052188"/>
                <a:gd name="connsiteY49" fmla="*/ 3833 h 528982"/>
                <a:gd name="connsiteX50" fmla="*/ 182073 w 1052188"/>
                <a:gd name="connsiteY50" fmla="*/ 124579 h 528982"/>
                <a:gd name="connsiteX51" fmla="*/ 205071 w 1052188"/>
                <a:gd name="connsiteY51" fmla="*/ 124579 h 528982"/>
                <a:gd name="connsiteX52" fmla="*/ 205071 w 1052188"/>
                <a:gd name="connsiteY52" fmla="*/ 38332 h 528982"/>
                <a:gd name="connsiteX53" fmla="*/ 264485 w 1052188"/>
                <a:gd name="connsiteY53" fmla="*/ 124579 h 528982"/>
                <a:gd name="connsiteX54" fmla="*/ 287483 w 1052188"/>
                <a:gd name="connsiteY54" fmla="*/ 124579 h 528982"/>
                <a:gd name="connsiteX55" fmla="*/ 287483 w 1052188"/>
                <a:gd name="connsiteY55" fmla="*/ 3833 h 528982"/>
                <a:gd name="connsiteX56" fmla="*/ 264485 w 1052188"/>
                <a:gd name="connsiteY56" fmla="*/ 3833 h 528982"/>
                <a:gd name="connsiteX57" fmla="*/ 264485 w 1052188"/>
                <a:gd name="connsiteY57" fmla="*/ 90080 h 528982"/>
                <a:gd name="connsiteX58" fmla="*/ 205071 w 1052188"/>
                <a:gd name="connsiteY58" fmla="*/ 3833 h 528982"/>
                <a:gd name="connsiteX59" fmla="*/ 182073 w 1052188"/>
                <a:gd name="connsiteY59" fmla="*/ 3833 h 528982"/>
                <a:gd name="connsiteX60" fmla="*/ 358396 w 1052188"/>
                <a:gd name="connsiteY60" fmla="*/ 3833 h 528982"/>
                <a:gd name="connsiteX61" fmla="*/ 312399 w 1052188"/>
                <a:gd name="connsiteY61" fmla="*/ 124579 h 528982"/>
                <a:gd name="connsiteX62" fmla="*/ 335397 w 1052188"/>
                <a:gd name="connsiteY62" fmla="*/ 124579 h 528982"/>
                <a:gd name="connsiteX63" fmla="*/ 344980 w 1052188"/>
                <a:gd name="connsiteY63" fmla="*/ 93914 h 528982"/>
                <a:gd name="connsiteX64" fmla="*/ 389061 w 1052188"/>
                <a:gd name="connsiteY64" fmla="*/ 93914 h 528982"/>
                <a:gd name="connsiteX65" fmla="*/ 398643 w 1052188"/>
                <a:gd name="connsiteY65" fmla="*/ 124579 h 528982"/>
                <a:gd name="connsiteX66" fmla="*/ 423558 w 1052188"/>
                <a:gd name="connsiteY66" fmla="*/ 124579 h 528982"/>
                <a:gd name="connsiteX67" fmla="*/ 377561 w 1052188"/>
                <a:gd name="connsiteY67" fmla="*/ 3833 h 528982"/>
                <a:gd name="connsiteX68" fmla="*/ 358396 w 1052188"/>
                <a:gd name="connsiteY68" fmla="*/ 3833 h 528982"/>
                <a:gd name="connsiteX69" fmla="*/ 452307 w 1052188"/>
                <a:gd name="connsiteY69" fmla="*/ 3833 h 528982"/>
                <a:gd name="connsiteX70" fmla="*/ 452307 w 1052188"/>
                <a:gd name="connsiteY70" fmla="*/ 124579 h 528982"/>
                <a:gd name="connsiteX71" fmla="*/ 475306 w 1052188"/>
                <a:gd name="connsiteY71" fmla="*/ 124579 h 528982"/>
                <a:gd name="connsiteX72" fmla="*/ 475306 w 1052188"/>
                <a:gd name="connsiteY72" fmla="*/ 38332 h 528982"/>
                <a:gd name="connsiteX73" fmla="*/ 534719 w 1052188"/>
                <a:gd name="connsiteY73" fmla="*/ 124579 h 528982"/>
                <a:gd name="connsiteX74" fmla="*/ 557717 w 1052188"/>
                <a:gd name="connsiteY74" fmla="*/ 124579 h 528982"/>
                <a:gd name="connsiteX75" fmla="*/ 557717 w 1052188"/>
                <a:gd name="connsiteY75" fmla="*/ 3833 h 528982"/>
                <a:gd name="connsiteX76" fmla="*/ 534719 w 1052188"/>
                <a:gd name="connsiteY76" fmla="*/ 3833 h 528982"/>
                <a:gd name="connsiteX77" fmla="*/ 534719 w 1052188"/>
                <a:gd name="connsiteY77" fmla="*/ 90080 h 528982"/>
                <a:gd name="connsiteX78" fmla="*/ 475306 w 1052188"/>
                <a:gd name="connsiteY78" fmla="*/ 3833 h 528982"/>
                <a:gd name="connsiteX79" fmla="*/ 452307 w 1052188"/>
                <a:gd name="connsiteY79" fmla="*/ 3833 h 528982"/>
                <a:gd name="connsiteX80" fmla="*/ 720624 w 1052188"/>
                <a:gd name="connsiteY80" fmla="*/ 3833 h 528982"/>
                <a:gd name="connsiteX81" fmla="*/ 720624 w 1052188"/>
                <a:gd name="connsiteY81" fmla="*/ 124579 h 528982"/>
                <a:gd name="connsiteX82" fmla="*/ 743623 w 1052188"/>
                <a:gd name="connsiteY82" fmla="*/ 124579 h 528982"/>
                <a:gd name="connsiteX83" fmla="*/ 743623 w 1052188"/>
                <a:gd name="connsiteY83" fmla="*/ 3833 h 528982"/>
                <a:gd name="connsiteX84" fmla="*/ 720624 w 1052188"/>
                <a:gd name="connsiteY84" fmla="*/ 3833 h 528982"/>
                <a:gd name="connsiteX85" fmla="*/ 814535 w 1052188"/>
                <a:gd name="connsiteY85" fmla="*/ 3833 h 528982"/>
                <a:gd name="connsiteX86" fmla="*/ 768538 w 1052188"/>
                <a:gd name="connsiteY86" fmla="*/ 124579 h 528982"/>
                <a:gd name="connsiteX87" fmla="*/ 791537 w 1052188"/>
                <a:gd name="connsiteY87" fmla="*/ 124579 h 528982"/>
                <a:gd name="connsiteX88" fmla="*/ 801120 w 1052188"/>
                <a:gd name="connsiteY88" fmla="*/ 93914 h 528982"/>
                <a:gd name="connsiteX89" fmla="*/ 845200 w 1052188"/>
                <a:gd name="connsiteY89" fmla="*/ 93914 h 528982"/>
                <a:gd name="connsiteX90" fmla="*/ 854783 w 1052188"/>
                <a:gd name="connsiteY90" fmla="*/ 124579 h 528982"/>
                <a:gd name="connsiteX91" fmla="*/ 879698 w 1052188"/>
                <a:gd name="connsiteY91" fmla="*/ 124579 h 528982"/>
                <a:gd name="connsiteX92" fmla="*/ 833701 w 1052188"/>
                <a:gd name="connsiteY92" fmla="*/ 3833 h 528982"/>
                <a:gd name="connsiteX93" fmla="*/ 814535 w 1052188"/>
                <a:gd name="connsiteY93" fmla="*/ 3833 h 528982"/>
                <a:gd name="connsiteX94" fmla="*/ 902697 w 1052188"/>
                <a:gd name="connsiteY94" fmla="*/ 3833 h 528982"/>
                <a:gd name="connsiteX95" fmla="*/ 902697 w 1052188"/>
                <a:gd name="connsiteY95" fmla="*/ 124579 h 528982"/>
                <a:gd name="connsiteX96" fmla="*/ 985109 w 1052188"/>
                <a:gd name="connsiteY96" fmla="*/ 124579 h 528982"/>
                <a:gd name="connsiteX97" fmla="*/ 985109 w 1052188"/>
                <a:gd name="connsiteY97" fmla="*/ 103497 h 528982"/>
                <a:gd name="connsiteX98" fmla="*/ 925696 w 1052188"/>
                <a:gd name="connsiteY98" fmla="*/ 103497 h 528982"/>
                <a:gd name="connsiteX99" fmla="*/ 925696 w 1052188"/>
                <a:gd name="connsiteY99" fmla="*/ 3833 h 528982"/>
                <a:gd name="connsiteX100" fmla="*/ 902697 w 1052188"/>
                <a:gd name="connsiteY100" fmla="*/ 3833 h 528982"/>
                <a:gd name="connsiteX101" fmla="*/ 369895 w 1052188"/>
                <a:gd name="connsiteY101" fmla="*/ 28749 h 528982"/>
                <a:gd name="connsiteX102" fmla="*/ 385227 w 1052188"/>
                <a:gd name="connsiteY102" fmla="*/ 74748 h 528982"/>
                <a:gd name="connsiteX103" fmla="*/ 352646 w 1052188"/>
                <a:gd name="connsiteY103" fmla="*/ 74748 h 528982"/>
                <a:gd name="connsiteX104" fmla="*/ 369895 w 1052188"/>
                <a:gd name="connsiteY104" fmla="*/ 28749 h 528982"/>
                <a:gd name="connsiteX105" fmla="*/ 824118 w 1052188"/>
                <a:gd name="connsiteY105" fmla="*/ 28749 h 528982"/>
                <a:gd name="connsiteX106" fmla="*/ 839451 w 1052188"/>
                <a:gd name="connsiteY106" fmla="*/ 74748 h 528982"/>
                <a:gd name="connsiteX107" fmla="*/ 808786 w 1052188"/>
                <a:gd name="connsiteY107" fmla="*/ 74748 h 528982"/>
                <a:gd name="connsiteX108" fmla="*/ 824118 w 1052188"/>
                <a:gd name="connsiteY108" fmla="*/ 28749 h 528982"/>
                <a:gd name="connsiteX109" fmla="*/ 197405 w 1052188"/>
                <a:gd name="connsiteY109" fmla="*/ 201243 h 528982"/>
                <a:gd name="connsiteX110" fmla="*/ 172490 w 1052188"/>
                <a:gd name="connsiteY110" fmla="*/ 206993 h 528982"/>
                <a:gd name="connsiteX111" fmla="*/ 153324 w 1052188"/>
                <a:gd name="connsiteY111" fmla="*/ 220409 h 528982"/>
                <a:gd name="connsiteX112" fmla="*/ 139909 w 1052188"/>
                <a:gd name="connsiteY112" fmla="*/ 241492 h 528982"/>
                <a:gd name="connsiteX113" fmla="*/ 134159 w 1052188"/>
                <a:gd name="connsiteY113" fmla="*/ 266408 h 528982"/>
                <a:gd name="connsiteX114" fmla="*/ 139909 w 1052188"/>
                <a:gd name="connsiteY114" fmla="*/ 291324 h 528982"/>
                <a:gd name="connsiteX115" fmla="*/ 153324 w 1052188"/>
                <a:gd name="connsiteY115" fmla="*/ 312406 h 528982"/>
                <a:gd name="connsiteX116" fmla="*/ 172490 w 1052188"/>
                <a:gd name="connsiteY116" fmla="*/ 325823 h 528982"/>
                <a:gd name="connsiteX117" fmla="*/ 197405 w 1052188"/>
                <a:gd name="connsiteY117" fmla="*/ 331572 h 528982"/>
                <a:gd name="connsiteX118" fmla="*/ 222320 w 1052188"/>
                <a:gd name="connsiteY118" fmla="*/ 325823 h 528982"/>
                <a:gd name="connsiteX119" fmla="*/ 241486 w 1052188"/>
                <a:gd name="connsiteY119" fmla="*/ 312406 h 528982"/>
                <a:gd name="connsiteX120" fmla="*/ 254902 w 1052188"/>
                <a:gd name="connsiteY120" fmla="*/ 291324 h 528982"/>
                <a:gd name="connsiteX121" fmla="*/ 260651 w 1052188"/>
                <a:gd name="connsiteY121" fmla="*/ 266408 h 528982"/>
                <a:gd name="connsiteX122" fmla="*/ 254902 w 1052188"/>
                <a:gd name="connsiteY122" fmla="*/ 241492 h 528982"/>
                <a:gd name="connsiteX123" fmla="*/ 241486 w 1052188"/>
                <a:gd name="connsiteY123" fmla="*/ 220409 h 528982"/>
                <a:gd name="connsiteX124" fmla="*/ 222320 w 1052188"/>
                <a:gd name="connsiteY124" fmla="*/ 206993 h 528982"/>
                <a:gd name="connsiteX125" fmla="*/ 197405 w 1052188"/>
                <a:gd name="connsiteY125" fmla="*/ 201243 h 528982"/>
                <a:gd name="connsiteX126" fmla="*/ 70913 w 1052188"/>
                <a:gd name="connsiteY126" fmla="*/ 201243 h 528982"/>
                <a:gd name="connsiteX127" fmla="*/ 45998 w 1052188"/>
                <a:gd name="connsiteY127" fmla="*/ 206993 h 528982"/>
                <a:gd name="connsiteX128" fmla="*/ 26832 w 1052188"/>
                <a:gd name="connsiteY128" fmla="*/ 220409 h 528982"/>
                <a:gd name="connsiteX129" fmla="*/ 13416 w 1052188"/>
                <a:gd name="connsiteY129" fmla="*/ 241492 h 528982"/>
                <a:gd name="connsiteX130" fmla="*/ 9583 w 1052188"/>
                <a:gd name="connsiteY130" fmla="*/ 266408 h 528982"/>
                <a:gd name="connsiteX131" fmla="*/ 13416 w 1052188"/>
                <a:gd name="connsiteY131" fmla="*/ 291324 h 528982"/>
                <a:gd name="connsiteX132" fmla="*/ 26832 w 1052188"/>
                <a:gd name="connsiteY132" fmla="*/ 310490 h 528982"/>
                <a:gd name="connsiteX133" fmla="*/ 45998 w 1052188"/>
                <a:gd name="connsiteY133" fmla="*/ 323906 h 528982"/>
                <a:gd name="connsiteX134" fmla="*/ 70913 w 1052188"/>
                <a:gd name="connsiteY134" fmla="*/ 327739 h 528982"/>
                <a:gd name="connsiteX135" fmla="*/ 88162 w 1052188"/>
                <a:gd name="connsiteY135" fmla="*/ 325823 h 528982"/>
                <a:gd name="connsiteX136" fmla="*/ 101578 w 1052188"/>
                <a:gd name="connsiteY136" fmla="*/ 320073 h 528982"/>
                <a:gd name="connsiteX137" fmla="*/ 113077 w 1052188"/>
                <a:gd name="connsiteY137" fmla="*/ 312406 h 528982"/>
                <a:gd name="connsiteX138" fmla="*/ 120743 w 1052188"/>
                <a:gd name="connsiteY138" fmla="*/ 304740 h 528982"/>
                <a:gd name="connsiteX139" fmla="*/ 105410 w 1052188"/>
                <a:gd name="connsiteY139" fmla="*/ 291324 h 528982"/>
                <a:gd name="connsiteX140" fmla="*/ 99661 w 1052188"/>
                <a:gd name="connsiteY140" fmla="*/ 297074 h 528982"/>
                <a:gd name="connsiteX141" fmla="*/ 93912 w 1052188"/>
                <a:gd name="connsiteY141" fmla="*/ 302823 h 528982"/>
                <a:gd name="connsiteX142" fmla="*/ 84329 w 1052188"/>
                <a:gd name="connsiteY142" fmla="*/ 306657 h 528982"/>
                <a:gd name="connsiteX143" fmla="*/ 70913 w 1052188"/>
                <a:gd name="connsiteY143" fmla="*/ 308573 h 528982"/>
                <a:gd name="connsiteX144" fmla="*/ 55581 w 1052188"/>
                <a:gd name="connsiteY144" fmla="*/ 304740 h 528982"/>
                <a:gd name="connsiteX145" fmla="*/ 44081 w 1052188"/>
                <a:gd name="connsiteY145" fmla="*/ 295157 h 528982"/>
                <a:gd name="connsiteX146" fmla="*/ 36415 w 1052188"/>
                <a:gd name="connsiteY146" fmla="*/ 281741 h 528982"/>
                <a:gd name="connsiteX147" fmla="*/ 34498 w 1052188"/>
                <a:gd name="connsiteY147" fmla="*/ 266408 h 528982"/>
                <a:gd name="connsiteX148" fmla="*/ 36415 w 1052188"/>
                <a:gd name="connsiteY148" fmla="*/ 249158 h 528982"/>
                <a:gd name="connsiteX149" fmla="*/ 44081 w 1052188"/>
                <a:gd name="connsiteY149" fmla="*/ 235742 h 528982"/>
                <a:gd name="connsiteX150" fmla="*/ 55581 w 1052188"/>
                <a:gd name="connsiteY150" fmla="*/ 226159 h 528982"/>
                <a:gd name="connsiteX151" fmla="*/ 70913 w 1052188"/>
                <a:gd name="connsiteY151" fmla="*/ 222326 h 528982"/>
                <a:gd name="connsiteX152" fmla="*/ 90078 w 1052188"/>
                <a:gd name="connsiteY152" fmla="*/ 228076 h 528982"/>
                <a:gd name="connsiteX153" fmla="*/ 103494 w 1052188"/>
                <a:gd name="connsiteY153" fmla="*/ 241492 h 528982"/>
                <a:gd name="connsiteX154" fmla="*/ 118827 w 1052188"/>
                <a:gd name="connsiteY154" fmla="*/ 228076 h 528982"/>
                <a:gd name="connsiteX155" fmla="*/ 111160 w 1052188"/>
                <a:gd name="connsiteY155" fmla="*/ 218493 h 528982"/>
                <a:gd name="connsiteX156" fmla="*/ 99661 w 1052188"/>
                <a:gd name="connsiteY156" fmla="*/ 210826 h 528982"/>
                <a:gd name="connsiteX157" fmla="*/ 86245 w 1052188"/>
                <a:gd name="connsiteY157" fmla="*/ 205077 h 528982"/>
                <a:gd name="connsiteX158" fmla="*/ 70913 w 1052188"/>
                <a:gd name="connsiteY158" fmla="*/ 201243 h 528982"/>
                <a:gd name="connsiteX159" fmla="*/ 743623 w 1052188"/>
                <a:gd name="connsiteY159" fmla="*/ 201243 h 528982"/>
                <a:gd name="connsiteX160" fmla="*/ 718707 w 1052188"/>
                <a:gd name="connsiteY160" fmla="*/ 206993 h 528982"/>
                <a:gd name="connsiteX161" fmla="*/ 699542 w 1052188"/>
                <a:gd name="connsiteY161" fmla="*/ 220409 h 528982"/>
                <a:gd name="connsiteX162" fmla="*/ 686126 w 1052188"/>
                <a:gd name="connsiteY162" fmla="*/ 241492 h 528982"/>
                <a:gd name="connsiteX163" fmla="*/ 682293 w 1052188"/>
                <a:gd name="connsiteY163" fmla="*/ 266408 h 528982"/>
                <a:gd name="connsiteX164" fmla="*/ 686126 w 1052188"/>
                <a:gd name="connsiteY164" fmla="*/ 291324 h 528982"/>
                <a:gd name="connsiteX165" fmla="*/ 699542 w 1052188"/>
                <a:gd name="connsiteY165" fmla="*/ 310490 h 528982"/>
                <a:gd name="connsiteX166" fmla="*/ 718707 w 1052188"/>
                <a:gd name="connsiteY166" fmla="*/ 323906 h 528982"/>
                <a:gd name="connsiteX167" fmla="*/ 743623 w 1052188"/>
                <a:gd name="connsiteY167" fmla="*/ 327739 h 528982"/>
                <a:gd name="connsiteX168" fmla="*/ 760872 w 1052188"/>
                <a:gd name="connsiteY168" fmla="*/ 325823 h 528982"/>
                <a:gd name="connsiteX169" fmla="*/ 774288 w 1052188"/>
                <a:gd name="connsiteY169" fmla="*/ 320073 h 528982"/>
                <a:gd name="connsiteX170" fmla="*/ 785787 w 1052188"/>
                <a:gd name="connsiteY170" fmla="*/ 312406 h 528982"/>
                <a:gd name="connsiteX171" fmla="*/ 793453 w 1052188"/>
                <a:gd name="connsiteY171" fmla="*/ 304740 h 528982"/>
                <a:gd name="connsiteX172" fmla="*/ 778121 w 1052188"/>
                <a:gd name="connsiteY172" fmla="*/ 291324 h 528982"/>
                <a:gd name="connsiteX173" fmla="*/ 772371 w 1052188"/>
                <a:gd name="connsiteY173" fmla="*/ 297074 h 528982"/>
                <a:gd name="connsiteX174" fmla="*/ 766621 w 1052188"/>
                <a:gd name="connsiteY174" fmla="*/ 302823 h 528982"/>
                <a:gd name="connsiteX175" fmla="*/ 757039 w 1052188"/>
                <a:gd name="connsiteY175" fmla="*/ 306657 h 528982"/>
                <a:gd name="connsiteX176" fmla="*/ 743623 w 1052188"/>
                <a:gd name="connsiteY176" fmla="*/ 308573 h 528982"/>
                <a:gd name="connsiteX177" fmla="*/ 728290 w 1052188"/>
                <a:gd name="connsiteY177" fmla="*/ 304740 h 528982"/>
                <a:gd name="connsiteX178" fmla="*/ 716791 w 1052188"/>
                <a:gd name="connsiteY178" fmla="*/ 295157 h 528982"/>
                <a:gd name="connsiteX179" fmla="*/ 709125 w 1052188"/>
                <a:gd name="connsiteY179" fmla="*/ 281741 h 528982"/>
                <a:gd name="connsiteX180" fmla="*/ 707209 w 1052188"/>
                <a:gd name="connsiteY180" fmla="*/ 266408 h 528982"/>
                <a:gd name="connsiteX181" fmla="*/ 709125 w 1052188"/>
                <a:gd name="connsiteY181" fmla="*/ 249158 h 528982"/>
                <a:gd name="connsiteX182" fmla="*/ 716791 w 1052188"/>
                <a:gd name="connsiteY182" fmla="*/ 235742 h 528982"/>
                <a:gd name="connsiteX183" fmla="*/ 728290 w 1052188"/>
                <a:gd name="connsiteY183" fmla="*/ 226159 h 528982"/>
                <a:gd name="connsiteX184" fmla="*/ 743623 w 1052188"/>
                <a:gd name="connsiteY184" fmla="*/ 222326 h 528982"/>
                <a:gd name="connsiteX185" fmla="*/ 762789 w 1052188"/>
                <a:gd name="connsiteY185" fmla="*/ 228076 h 528982"/>
                <a:gd name="connsiteX186" fmla="*/ 776204 w 1052188"/>
                <a:gd name="connsiteY186" fmla="*/ 241492 h 528982"/>
                <a:gd name="connsiteX187" fmla="*/ 791537 w 1052188"/>
                <a:gd name="connsiteY187" fmla="*/ 228076 h 528982"/>
                <a:gd name="connsiteX188" fmla="*/ 783871 w 1052188"/>
                <a:gd name="connsiteY188" fmla="*/ 218493 h 528982"/>
                <a:gd name="connsiteX189" fmla="*/ 772371 w 1052188"/>
                <a:gd name="connsiteY189" fmla="*/ 210826 h 528982"/>
                <a:gd name="connsiteX190" fmla="*/ 758955 w 1052188"/>
                <a:gd name="connsiteY190" fmla="*/ 205077 h 528982"/>
                <a:gd name="connsiteX191" fmla="*/ 743623 w 1052188"/>
                <a:gd name="connsiteY191" fmla="*/ 201243 h 528982"/>
                <a:gd name="connsiteX192" fmla="*/ 285567 w 1052188"/>
                <a:gd name="connsiteY192" fmla="*/ 205077 h 528982"/>
                <a:gd name="connsiteX193" fmla="*/ 285567 w 1052188"/>
                <a:gd name="connsiteY193" fmla="*/ 325823 h 528982"/>
                <a:gd name="connsiteX194" fmla="*/ 308565 w 1052188"/>
                <a:gd name="connsiteY194" fmla="*/ 325823 h 528982"/>
                <a:gd name="connsiteX195" fmla="*/ 308565 w 1052188"/>
                <a:gd name="connsiteY195" fmla="*/ 239575 h 528982"/>
                <a:gd name="connsiteX196" fmla="*/ 367978 w 1052188"/>
                <a:gd name="connsiteY196" fmla="*/ 325823 h 528982"/>
                <a:gd name="connsiteX197" fmla="*/ 390977 w 1052188"/>
                <a:gd name="connsiteY197" fmla="*/ 325823 h 528982"/>
                <a:gd name="connsiteX198" fmla="*/ 390977 w 1052188"/>
                <a:gd name="connsiteY198" fmla="*/ 205077 h 528982"/>
                <a:gd name="connsiteX199" fmla="*/ 367978 w 1052188"/>
                <a:gd name="connsiteY199" fmla="*/ 205077 h 528982"/>
                <a:gd name="connsiteX200" fmla="*/ 367978 w 1052188"/>
                <a:gd name="connsiteY200" fmla="*/ 291324 h 528982"/>
                <a:gd name="connsiteX201" fmla="*/ 308565 w 1052188"/>
                <a:gd name="connsiteY201" fmla="*/ 205077 h 528982"/>
                <a:gd name="connsiteX202" fmla="*/ 285567 w 1052188"/>
                <a:gd name="connsiteY202" fmla="*/ 205077 h 528982"/>
                <a:gd name="connsiteX203" fmla="*/ 423558 w 1052188"/>
                <a:gd name="connsiteY203" fmla="*/ 205077 h 528982"/>
                <a:gd name="connsiteX204" fmla="*/ 423558 w 1052188"/>
                <a:gd name="connsiteY204" fmla="*/ 325823 h 528982"/>
                <a:gd name="connsiteX205" fmla="*/ 467639 w 1052188"/>
                <a:gd name="connsiteY205" fmla="*/ 325823 h 528982"/>
                <a:gd name="connsiteX206" fmla="*/ 492554 w 1052188"/>
                <a:gd name="connsiteY206" fmla="*/ 321989 h 528982"/>
                <a:gd name="connsiteX207" fmla="*/ 513637 w 1052188"/>
                <a:gd name="connsiteY207" fmla="*/ 310490 h 528982"/>
                <a:gd name="connsiteX208" fmla="*/ 527052 w 1052188"/>
                <a:gd name="connsiteY208" fmla="*/ 291324 h 528982"/>
                <a:gd name="connsiteX209" fmla="*/ 532802 w 1052188"/>
                <a:gd name="connsiteY209" fmla="*/ 264491 h 528982"/>
                <a:gd name="connsiteX210" fmla="*/ 528969 w 1052188"/>
                <a:gd name="connsiteY210" fmla="*/ 237659 h 528982"/>
                <a:gd name="connsiteX211" fmla="*/ 515553 w 1052188"/>
                <a:gd name="connsiteY211" fmla="*/ 218493 h 528982"/>
                <a:gd name="connsiteX212" fmla="*/ 494471 w 1052188"/>
                <a:gd name="connsiteY212" fmla="*/ 206993 h 528982"/>
                <a:gd name="connsiteX213" fmla="*/ 467639 w 1052188"/>
                <a:gd name="connsiteY213" fmla="*/ 203160 h 528982"/>
                <a:gd name="connsiteX214" fmla="*/ 423558 w 1052188"/>
                <a:gd name="connsiteY214" fmla="*/ 203160 h 528982"/>
                <a:gd name="connsiteX215" fmla="*/ 557717 w 1052188"/>
                <a:gd name="connsiteY215" fmla="*/ 205077 h 528982"/>
                <a:gd name="connsiteX216" fmla="*/ 557717 w 1052188"/>
                <a:gd name="connsiteY216" fmla="*/ 281741 h 528982"/>
                <a:gd name="connsiteX217" fmla="*/ 561550 w 1052188"/>
                <a:gd name="connsiteY217" fmla="*/ 300907 h 528982"/>
                <a:gd name="connsiteX218" fmla="*/ 571133 w 1052188"/>
                <a:gd name="connsiteY218" fmla="*/ 316240 h 528982"/>
                <a:gd name="connsiteX219" fmla="*/ 586465 w 1052188"/>
                <a:gd name="connsiteY219" fmla="*/ 325823 h 528982"/>
                <a:gd name="connsiteX220" fmla="*/ 607548 w 1052188"/>
                <a:gd name="connsiteY220" fmla="*/ 329656 h 528982"/>
                <a:gd name="connsiteX221" fmla="*/ 628630 w 1052188"/>
                <a:gd name="connsiteY221" fmla="*/ 325823 h 528982"/>
                <a:gd name="connsiteX222" fmla="*/ 643962 w 1052188"/>
                <a:gd name="connsiteY222" fmla="*/ 316240 h 528982"/>
                <a:gd name="connsiteX223" fmla="*/ 653545 w 1052188"/>
                <a:gd name="connsiteY223" fmla="*/ 300907 h 528982"/>
                <a:gd name="connsiteX224" fmla="*/ 657378 w 1052188"/>
                <a:gd name="connsiteY224" fmla="*/ 281741 h 528982"/>
                <a:gd name="connsiteX225" fmla="*/ 657378 w 1052188"/>
                <a:gd name="connsiteY225" fmla="*/ 205077 h 528982"/>
                <a:gd name="connsiteX226" fmla="*/ 634379 w 1052188"/>
                <a:gd name="connsiteY226" fmla="*/ 205077 h 528982"/>
                <a:gd name="connsiteX227" fmla="*/ 634379 w 1052188"/>
                <a:gd name="connsiteY227" fmla="*/ 277908 h 528982"/>
                <a:gd name="connsiteX228" fmla="*/ 632463 w 1052188"/>
                <a:gd name="connsiteY228" fmla="*/ 289407 h 528982"/>
                <a:gd name="connsiteX229" fmla="*/ 628630 w 1052188"/>
                <a:gd name="connsiteY229" fmla="*/ 298990 h 528982"/>
                <a:gd name="connsiteX230" fmla="*/ 620964 w 1052188"/>
                <a:gd name="connsiteY230" fmla="*/ 304740 h 528982"/>
                <a:gd name="connsiteX231" fmla="*/ 607548 w 1052188"/>
                <a:gd name="connsiteY231" fmla="*/ 306657 h 528982"/>
                <a:gd name="connsiteX232" fmla="*/ 594131 w 1052188"/>
                <a:gd name="connsiteY232" fmla="*/ 304740 h 528982"/>
                <a:gd name="connsiteX233" fmla="*/ 586465 w 1052188"/>
                <a:gd name="connsiteY233" fmla="*/ 298990 h 528982"/>
                <a:gd name="connsiteX234" fmla="*/ 582633 w 1052188"/>
                <a:gd name="connsiteY234" fmla="*/ 289407 h 528982"/>
                <a:gd name="connsiteX235" fmla="*/ 580716 w 1052188"/>
                <a:gd name="connsiteY235" fmla="*/ 277908 h 528982"/>
                <a:gd name="connsiteX236" fmla="*/ 580716 w 1052188"/>
                <a:gd name="connsiteY236" fmla="*/ 205077 h 528982"/>
                <a:gd name="connsiteX237" fmla="*/ 557717 w 1052188"/>
                <a:gd name="connsiteY237" fmla="*/ 205077 h 528982"/>
                <a:gd name="connsiteX238" fmla="*/ 814535 w 1052188"/>
                <a:gd name="connsiteY238" fmla="*/ 205077 h 528982"/>
                <a:gd name="connsiteX239" fmla="*/ 814535 w 1052188"/>
                <a:gd name="connsiteY239" fmla="*/ 224243 h 528982"/>
                <a:gd name="connsiteX240" fmla="*/ 854783 w 1052188"/>
                <a:gd name="connsiteY240" fmla="*/ 224243 h 528982"/>
                <a:gd name="connsiteX241" fmla="*/ 854783 w 1052188"/>
                <a:gd name="connsiteY241" fmla="*/ 325823 h 528982"/>
                <a:gd name="connsiteX242" fmla="*/ 877782 w 1052188"/>
                <a:gd name="connsiteY242" fmla="*/ 325823 h 528982"/>
                <a:gd name="connsiteX243" fmla="*/ 877782 w 1052188"/>
                <a:gd name="connsiteY243" fmla="*/ 224243 h 528982"/>
                <a:gd name="connsiteX244" fmla="*/ 918029 w 1052188"/>
                <a:gd name="connsiteY244" fmla="*/ 224243 h 528982"/>
                <a:gd name="connsiteX245" fmla="*/ 918029 w 1052188"/>
                <a:gd name="connsiteY245" fmla="*/ 205077 h 528982"/>
                <a:gd name="connsiteX246" fmla="*/ 814535 w 1052188"/>
                <a:gd name="connsiteY246" fmla="*/ 205077 h 528982"/>
                <a:gd name="connsiteX247" fmla="*/ 197405 w 1052188"/>
                <a:gd name="connsiteY247" fmla="*/ 222326 h 528982"/>
                <a:gd name="connsiteX248" fmla="*/ 212738 w 1052188"/>
                <a:gd name="connsiteY248" fmla="*/ 226159 h 528982"/>
                <a:gd name="connsiteX249" fmla="*/ 224237 w 1052188"/>
                <a:gd name="connsiteY249" fmla="*/ 235742 h 528982"/>
                <a:gd name="connsiteX250" fmla="*/ 231903 w 1052188"/>
                <a:gd name="connsiteY250" fmla="*/ 249158 h 528982"/>
                <a:gd name="connsiteX251" fmla="*/ 233820 w 1052188"/>
                <a:gd name="connsiteY251" fmla="*/ 266408 h 528982"/>
                <a:gd name="connsiteX252" fmla="*/ 231903 w 1052188"/>
                <a:gd name="connsiteY252" fmla="*/ 281741 h 528982"/>
                <a:gd name="connsiteX253" fmla="*/ 224237 w 1052188"/>
                <a:gd name="connsiteY253" fmla="*/ 295157 h 528982"/>
                <a:gd name="connsiteX254" fmla="*/ 212738 w 1052188"/>
                <a:gd name="connsiteY254" fmla="*/ 304740 h 528982"/>
                <a:gd name="connsiteX255" fmla="*/ 197405 w 1052188"/>
                <a:gd name="connsiteY255" fmla="*/ 308573 h 528982"/>
                <a:gd name="connsiteX256" fmla="*/ 182073 w 1052188"/>
                <a:gd name="connsiteY256" fmla="*/ 304740 h 528982"/>
                <a:gd name="connsiteX257" fmla="*/ 170574 w 1052188"/>
                <a:gd name="connsiteY257" fmla="*/ 295157 h 528982"/>
                <a:gd name="connsiteX258" fmla="*/ 162907 w 1052188"/>
                <a:gd name="connsiteY258" fmla="*/ 281741 h 528982"/>
                <a:gd name="connsiteX259" fmla="*/ 160991 w 1052188"/>
                <a:gd name="connsiteY259" fmla="*/ 266408 h 528982"/>
                <a:gd name="connsiteX260" fmla="*/ 162907 w 1052188"/>
                <a:gd name="connsiteY260" fmla="*/ 249158 h 528982"/>
                <a:gd name="connsiteX261" fmla="*/ 170574 w 1052188"/>
                <a:gd name="connsiteY261" fmla="*/ 235742 h 528982"/>
                <a:gd name="connsiteX262" fmla="*/ 182073 w 1052188"/>
                <a:gd name="connsiteY262" fmla="*/ 226159 h 528982"/>
                <a:gd name="connsiteX263" fmla="*/ 197405 w 1052188"/>
                <a:gd name="connsiteY263" fmla="*/ 222326 h 528982"/>
                <a:gd name="connsiteX264" fmla="*/ 444641 w 1052188"/>
                <a:gd name="connsiteY264" fmla="*/ 224243 h 528982"/>
                <a:gd name="connsiteX265" fmla="*/ 463806 w 1052188"/>
                <a:gd name="connsiteY265" fmla="*/ 224243 h 528982"/>
                <a:gd name="connsiteX266" fmla="*/ 496388 w 1052188"/>
                <a:gd name="connsiteY266" fmla="*/ 235742 h 528982"/>
                <a:gd name="connsiteX267" fmla="*/ 505971 w 1052188"/>
                <a:gd name="connsiteY267" fmla="*/ 266408 h 528982"/>
                <a:gd name="connsiteX268" fmla="*/ 494471 w 1052188"/>
                <a:gd name="connsiteY268" fmla="*/ 295157 h 528982"/>
                <a:gd name="connsiteX269" fmla="*/ 463806 w 1052188"/>
                <a:gd name="connsiteY269" fmla="*/ 304740 h 528982"/>
                <a:gd name="connsiteX270" fmla="*/ 444641 w 1052188"/>
                <a:gd name="connsiteY270" fmla="*/ 304740 h 528982"/>
                <a:gd name="connsiteX271" fmla="*/ 444641 w 1052188"/>
                <a:gd name="connsiteY271" fmla="*/ 224243 h 528982"/>
                <a:gd name="connsiteX272" fmla="*/ 573050 w 1052188"/>
                <a:gd name="connsiteY272" fmla="*/ 398654 h 528982"/>
                <a:gd name="connsiteX273" fmla="*/ 548134 w 1052188"/>
                <a:gd name="connsiteY273" fmla="*/ 404403 h 528982"/>
                <a:gd name="connsiteX274" fmla="*/ 528969 w 1052188"/>
                <a:gd name="connsiteY274" fmla="*/ 417820 h 528982"/>
                <a:gd name="connsiteX275" fmla="*/ 515553 w 1052188"/>
                <a:gd name="connsiteY275" fmla="*/ 438902 h 528982"/>
                <a:gd name="connsiteX276" fmla="*/ 509803 w 1052188"/>
                <a:gd name="connsiteY276" fmla="*/ 463818 h 528982"/>
                <a:gd name="connsiteX277" fmla="*/ 515553 w 1052188"/>
                <a:gd name="connsiteY277" fmla="*/ 488734 h 528982"/>
                <a:gd name="connsiteX278" fmla="*/ 528969 w 1052188"/>
                <a:gd name="connsiteY278" fmla="*/ 509817 h 528982"/>
                <a:gd name="connsiteX279" fmla="*/ 548134 w 1052188"/>
                <a:gd name="connsiteY279" fmla="*/ 523233 h 528982"/>
                <a:gd name="connsiteX280" fmla="*/ 573050 w 1052188"/>
                <a:gd name="connsiteY280" fmla="*/ 528983 h 528982"/>
                <a:gd name="connsiteX281" fmla="*/ 597965 w 1052188"/>
                <a:gd name="connsiteY281" fmla="*/ 523233 h 528982"/>
                <a:gd name="connsiteX282" fmla="*/ 617130 w 1052188"/>
                <a:gd name="connsiteY282" fmla="*/ 509817 h 528982"/>
                <a:gd name="connsiteX283" fmla="*/ 630546 w 1052188"/>
                <a:gd name="connsiteY283" fmla="*/ 488734 h 528982"/>
                <a:gd name="connsiteX284" fmla="*/ 636296 w 1052188"/>
                <a:gd name="connsiteY284" fmla="*/ 463818 h 528982"/>
                <a:gd name="connsiteX285" fmla="*/ 630546 w 1052188"/>
                <a:gd name="connsiteY285" fmla="*/ 438902 h 528982"/>
                <a:gd name="connsiteX286" fmla="*/ 617130 w 1052188"/>
                <a:gd name="connsiteY286" fmla="*/ 417820 h 528982"/>
                <a:gd name="connsiteX287" fmla="*/ 597965 w 1052188"/>
                <a:gd name="connsiteY287" fmla="*/ 404403 h 528982"/>
                <a:gd name="connsiteX288" fmla="*/ 573050 w 1052188"/>
                <a:gd name="connsiteY288" fmla="*/ 398654 h 528982"/>
                <a:gd name="connsiteX289" fmla="*/ 573050 w 1052188"/>
                <a:gd name="connsiteY289" fmla="*/ 398654 h 528982"/>
                <a:gd name="connsiteX290" fmla="*/ 45998 w 1052188"/>
                <a:gd name="connsiteY290" fmla="*/ 402487 h 528982"/>
                <a:gd name="connsiteX291" fmla="*/ 0 w 1052188"/>
                <a:gd name="connsiteY291" fmla="*/ 523233 h 528982"/>
                <a:gd name="connsiteX292" fmla="*/ 22999 w 1052188"/>
                <a:gd name="connsiteY292" fmla="*/ 523233 h 528982"/>
                <a:gd name="connsiteX293" fmla="*/ 32582 w 1052188"/>
                <a:gd name="connsiteY293" fmla="*/ 492567 h 528982"/>
                <a:gd name="connsiteX294" fmla="*/ 76662 w 1052188"/>
                <a:gd name="connsiteY294" fmla="*/ 492567 h 528982"/>
                <a:gd name="connsiteX295" fmla="*/ 86245 w 1052188"/>
                <a:gd name="connsiteY295" fmla="*/ 523233 h 528982"/>
                <a:gd name="connsiteX296" fmla="*/ 111160 w 1052188"/>
                <a:gd name="connsiteY296" fmla="*/ 523233 h 528982"/>
                <a:gd name="connsiteX297" fmla="*/ 65163 w 1052188"/>
                <a:gd name="connsiteY297" fmla="*/ 402487 h 528982"/>
                <a:gd name="connsiteX298" fmla="*/ 45998 w 1052188"/>
                <a:gd name="connsiteY298" fmla="*/ 402487 h 528982"/>
                <a:gd name="connsiteX299" fmla="*/ 132243 w 1052188"/>
                <a:gd name="connsiteY299" fmla="*/ 402487 h 528982"/>
                <a:gd name="connsiteX300" fmla="*/ 132243 w 1052188"/>
                <a:gd name="connsiteY300" fmla="*/ 479151 h 528982"/>
                <a:gd name="connsiteX301" fmla="*/ 136075 w 1052188"/>
                <a:gd name="connsiteY301" fmla="*/ 498317 h 528982"/>
                <a:gd name="connsiteX302" fmla="*/ 145658 w 1052188"/>
                <a:gd name="connsiteY302" fmla="*/ 513650 h 528982"/>
                <a:gd name="connsiteX303" fmla="*/ 160991 w 1052188"/>
                <a:gd name="connsiteY303" fmla="*/ 523233 h 528982"/>
                <a:gd name="connsiteX304" fmla="*/ 182073 w 1052188"/>
                <a:gd name="connsiteY304" fmla="*/ 527066 h 528982"/>
                <a:gd name="connsiteX305" fmla="*/ 203155 w 1052188"/>
                <a:gd name="connsiteY305" fmla="*/ 523233 h 528982"/>
                <a:gd name="connsiteX306" fmla="*/ 218488 w 1052188"/>
                <a:gd name="connsiteY306" fmla="*/ 513650 h 528982"/>
                <a:gd name="connsiteX307" fmla="*/ 228070 w 1052188"/>
                <a:gd name="connsiteY307" fmla="*/ 498317 h 528982"/>
                <a:gd name="connsiteX308" fmla="*/ 231903 w 1052188"/>
                <a:gd name="connsiteY308" fmla="*/ 479151 h 528982"/>
                <a:gd name="connsiteX309" fmla="*/ 231903 w 1052188"/>
                <a:gd name="connsiteY309" fmla="*/ 402487 h 528982"/>
                <a:gd name="connsiteX310" fmla="*/ 208905 w 1052188"/>
                <a:gd name="connsiteY310" fmla="*/ 402487 h 528982"/>
                <a:gd name="connsiteX311" fmla="*/ 208905 w 1052188"/>
                <a:gd name="connsiteY311" fmla="*/ 475318 h 528982"/>
                <a:gd name="connsiteX312" fmla="*/ 206988 w 1052188"/>
                <a:gd name="connsiteY312" fmla="*/ 486817 h 528982"/>
                <a:gd name="connsiteX313" fmla="*/ 203155 w 1052188"/>
                <a:gd name="connsiteY313" fmla="*/ 496400 h 528982"/>
                <a:gd name="connsiteX314" fmla="*/ 195489 w 1052188"/>
                <a:gd name="connsiteY314" fmla="*/ 502150 h 528982"/>
                <a:gd name="connsiteX315" fmla="*/ 182073 w 1052188"/>
                <a:gd name="connsiteY315" fmla="*/ 504067 h 528982"/>
                <a:gd name="connsiteX316" fmla="*/ 168657 w 1052188"/>
                <a:gd name="connsiteY316" fmla="*/ 502150 h 528982"/>
                <a:gd name="connsiteX317" fmla="*/ 160991 w 1052188"/>
                <a:gd name="connsiteY317" fmla="*/ 496400 h 528982"/>
                <a:gd name="connsiteX318" fmla="*/ 157158 w 1052188"/>
                <a:gd name="connsiteY318" fmla="*/ 486817 h 528982"/>
                <a:gd name="connsiteX319" fmla="*/ 155241 w 1052188"/>
                <a:gd name="connsiteY319" fmla="*/ 475318 h 528982"/>
                <a:gd name="connsiteX320" fmla="*/ 155241 w 1052188"/>
                <a:gd name="connsiteY320" fmla="*/ 402487 h 528982"/>
                <a:gd name="connsiteX321" fmla="*/ 132243 w 1052188"/>
                <a:gd name="connsiteY321" fmla="*/ 402487 h 528982"/>
                <a:gd name="connsiteX322" fmla="*/ 254902 w 1052188"/>
                <a:gd name="connsiteY322" fmla="*/ 402487 h 528982"/>
                <a:gd name="connsiteX323" fmla="*/ 254902 w 1052188"/>
                <a:gd name="connsiteY323" fmla="*/ 421653 h 528982"/>
                <a:gd name="connsiteX324" fmla="*/ 295150 w 1052188"/>
                <a:gd name="connsiteY324" fmla="*/ 421653 h 528982"/>
                <a:gd name="connsiteX325" fmla="*/ 295150 w 1052188"/>
                <a:gd name="connsiteY325" fmla="*/ 523233 h 528982"/>
                <a:gd name="connsiteX326" fmla="*/ 318148 w 1052188"/>
                <a:gd name="connsiteY326" fmla="*/ 523233 h 528982"/>
                <a:gd name="connsiteX327" fmla="*/ 318148 w 1052188"/>
                <a:gd name="connsiteY327" fmla="*/ 421653 h 528982"/>
                <a:gd name="connsiteX328" fmla="*/ 358396 w 1052188"/>
                <a:gd name="connsiteY328" fmla="*/ 421653 h 528982"/>
                <a:gd name="connsiteX329" fmla="*/ 358396 w 1052188"/>
                <a:gd name="connsiteY329" fmla="*/ 402487 h 528982"/>
                <a:gd name="connsiteX330" fmla="*/ 254902 w 1052188"/>
                <a:gd name="connsiteY330" fmla="*/ 402487 h 528982"/>
                <a:gd name="connsiteX331" fmla="*/ 379478 w 1052188"/>
                <a:gd name="connsiteY331" fmla="*/ 402487 h 528982"/>
                <a:gd name="connsiteX332" fmla="*/ 379478 w 1052188"/>
                <a:gd name="connsiteY332" fmla="*/ 523233 h 528982"/>
                <a:gd name="connsiteX333" fmla="*/ 402476 w 1052188"/>
                <a:gd name="connsiteY333" fmla="*/ 523233 h 528982"/>
                <a:gd name="connsiteX334" fmla="*/ 402476 w 1052188"/>
                <a:gd name="connsiteY334" fmla="*/ 471485 h 528982"/>
                <a:gd name="connsiteX335" fmla="*/ 461889 w 1052188"/>
                <a:gd name="connsiteY335" fmla="*/ 471485 h 528982"/>
                <a:gd name="connsiteX336" fmla="*/ 461889 w 1052188"/>
                <a:gd name="connsiteY336" fmla="*/ 523233 h 528982"/>
                <a:gd name="connsiteX337" fmla="*/ 484888 w 1052188"/>
                <a:gd name="connsiteY337" fmla="*/ 523233 h 528982"/>
                <a:gd name="connsiteX338" fmla="*/ 484888 w 1052188"/>
                <a:gd name="connsiteY338" fmla="*/ 402487 h 528982"/>
                <a:gd name="connsiteX339" fmla="*/ 461889 w 1052188"/>
                <a:gd name="connsiteY339" fmla="*/ 402487 h 528982"/>
                <a:gd name="connsiteX340" fmla="*/ 461889 w 1052188"/>
                <a:gd name="connsiteY340" fmla="*/ 450402 h 528982"/>
                <a:gd name="connsiteX341" fmla="*/ 402476 w 1052188"/>
                <a:gd name="connsiteY341" fmla="*/ 450402 h 528982"/>
                <a:gd name="connsiteX342" fmla="*/ 402476 w 1052188"/>
                <a:gd name="connsiteY342" fmla="*/ 402487 h 528982"/>
                <a:gd name="connsiteX343" fmla="*/ 379478 w 1052188"/>
                <a:gd name="connsiteY343" fmla="*/ 402487 h 528982"/>
                <a:gd name="connsiteX344" fmla="*/ 661211 w 1052188"/>
                <a:gd name="connsiteY344" fmla="*/ 402487 h 528982"/>
                <a:gd name="connsiteX345" fmla="*/ 661211 w 1052188"/>
                <a:gd name="connsiteY345" fmla="*/ 523233 h 528982"/>
                <a:gd name="connsiteX346" fmla="*/ 682293 w 1052188"/>
                <a:gd name="connsiteY346" fmla="*/ 523233 h 528982"/>
                <a:gd name="connsiteX347" fmla="*/ 682293 w 1052188"/>
                <a:gd name="connsiteY347" fmla="*/ 475318 h 528982"/>
                <a:gd name="connsiteX348" fmla="*/ 699542 w 1052188"/>
                <a:gd name="connsiteY348" fmla="*/ 475318 h 528982"/>
                <a:gd name="connsiteX349" fmla="*/ 724457 w 1052188"/>
                <a:gd name="connsiteY349" fmla="*/ 523233 h 528982"/>
                <a:gd name="connsiteX350" fmla="*/ 749372 w 1052188"/>
                <a:gd name="connsiteY350" fmla="*/ 523233 h 528982"/>
                <a:gd name="connsiteX351" fmla="*/ 720624 w 1052188"/>
                <a:gd name="connsiteY351" fmla="*/ 473401 h 528982"/>
                <a:gd name="connsiteX352" fmla="*/ 735957 w 1052188"/>
                <a:gd name="connsiteY352" fmla="*/ 459985 h 528982"/>
                <a:gd name="connsiteX353" fmla="*/ 741706 w 1052188"/>
                <a:gd name="connsiteY353" fmla="*/ 438902 h 528982"/>
                <a:gd name="connsiteX354" fmla="*/ 739790 w 1052188"/>
                <a:gd name="connsiteY354" fmla="*/ 427403 h 528982"/>
                <a:gd name="connsiteX355" fmla="*/ 732124 w 1052188"/>
                <a:gd name="connsiteY355" fmla="*/ 415903 h 528982"/>
                <a:gd name="connsiteX356" fmla="*/ 718707 w 1052188"/>
                <a:gd name="connsiteY356" fmla="*/ 406320 h 528982"/>
                <a:gd name="connsiteX357" fmla="*/ 699542 w 1052188"/>
                <a:gd name="connsiteY357" fmla="*/ 402487 h 528982"/>
                <a:gd name="connsiteX358" fmla="*/ 661211 w 1052188"/>
                <a:gd name="connsiteY358" fmla="*/ 402487 h 528982"/>
                <a:gd name="connsiteX359" fmla="*/ 826035 w 1052188"/>
                <a:gd name="connsiteY359" fmla="*/ 402487 h 528982"/>
                <a:gd name="connsiteX360" fmla="*/ 826035 w 1052188"/>
                <a:gd name="connsiteY360" fmla="*/ 421653 h 528982"/>
                <a:gd name="connsiteX361" fmla="*/ 866282 w 1052188"/>
                <a:gd name="connsiteY361" fmla="*/ 421653 h 528982"/>
                <a:gd name="connsiteX362" fmla="*/ 866282 w 1052188"/>
                <a:gd name="connsiteY362" fmla="*/ 523233 h 528982"/>
                <a:gd name="connsiteX363" fmla="*/ 889281 w 1052188"/>
                <a:gd name="connsiteY363" fmla="*/ 523233 h 528982"/>
                <a:gd name="connsiteX364" fmla="*/ 889281 w 1052188"/>
                <a:gd name="connsiteY364" fmla="*/ 421653 h 528982"/>
                <a:gd name="connsiteX365" fmla="*/ 929528 w 1052188"/>
                <a:gd name="connsiteY365" fmla="*/ 421653 h 528982"/>
                <a:gd name="connsiteX366" fmla="*/ 929528 w 1052188"/>
                <a:gd name="connsiteY366" fmla="*/ 402487 h 528982"/>
                <a:gd name="connsiteX367" fmla="*/ 826035 w 1052188"/>
                <a:gd name="connsiteY367" fmla="*/ 402487 h 528982"/>
                <a:gd name="connsiteX368" fmla="*/ 944861 w 1052188"/>
                <a:gd name="connsiteY368" fmla="*/ 402487 h 528982"/>
                <a:gd name="connsiteX369" fmla="*/ 987025 w 1052188"/>
                <a:gd name="connsiteY369" fmla="*/ 469568 h 528982"/>
                <a:gd name="connsiteX370" fmla="*/ 987025 w 1052188"/>
                <a:gd name="connsiteY370" fmla="*/ 523233 h 528982"/>
                <a:gd name="connsiteX371" fmla="*/ 1010024 w 1052188"/>
                <a:gd name="connsiteY371" fmla="*/ 523233 h 528982"/>
                <a:gd name="connsiteX372" fmla="*/ 1010024 w 1052188"/>
                <a:gd name="connsiteY372" fmla="*/ 469568 h 528982"/>
                <a:gd name="connsiteX373" fmla="*/ 1052188 w 1052188"/>
                <a:gd name="connsiteY373" fmla="*/ 402487 h 528982"/>
                <a:gd name="connsiteX374" fmla="*/ 1029189 w 1052188"/>
                <a:gd name="connsiteY374" fmla="*/ 402487 h 528982"/>
                <a:gd name="connsiteX375" fmla="*/ 1000441 w 1052188"/>
                <a:gd name="connsiteY375" fmla="*/ 450402 h 528982"/>
                <a:gd name="connsiteX376" fmla="*/ 971693 w 1052188"/>
                <a:gd name="connsiteY376" fmla="*/ 402487 h 528982"/>
                <a:gd name="connsiteX377" fmla="*/ 944861 w 1052188"/>
                <a:gd name="connsiteY377" fmla="*/ 402487 h 528982"/>
                <a:gd name="connsiteX378" fmla="*/ 778121 w 1052188"/>
                <a:gd name="connsiteY378" fmla="*/ 402487 h 528982"/>
                <a:gd name="connsiteX379" fmla="*/ 778121 w 1052188"/>
                <a:gd name="connsiteY379" fmla="*/ 523233 h 528982"/>
                <a:gd name="connsiteX380" fmla="*/ 801120 w 1052188"/>
                <a:gd name="connsiteY380" fmla="*/ 523233 h 528982"/>
                <a:gd name="connsiteX381" fmla="*/ 801120 w 1052188"/>
                <a:gd name="connsiteY381" fmla="*/ 402487 h 528982"/>
                <a:gd name="connsiteX382" fmla="*/ 778121 w 1052188"/>
                <a:gd name="connsiteY382" fmla="*/ 402487 h 528982"/>
                <a:gd name="connsiteX383" fmla="*/ 573050 w 1052188"/>
                <a:gd name="connsiteY383" fmla="*/ 419736 h 528982"/>
                <a:gd name="connsiteX384" fmla="*/ 588382 w 1052188"/>
                <a:gd name="connsiteY384" fmla="*/ 423569 h 528982"/>
                <a:gd name="connsiteX385" fmla="*/ 599882 w 1052188"/>
                <a:gd name="connsiteY385" fmla="*/ 433152 h 528982"/>
                <a:gd name="connsiteX386" fmla="*/ 607548 w 1052188"/>
                <a:gd name="connsiteY386" fmla="*/ 446569 h 528982"/>
                <a:gd name="connsiteX387" fmla="*/ 609464 w 1052188"/>
                <a:gd name="connsiteY387" fmla="*/ 463818 h 528982"/>
                <a:gd name="connsiteX388" fmla="*/ 607548 w 1052188"/>
                <a:gd name="connsiteY388" fmla="*/ 481068 h 528982"/>
                <a:gd name="connsiteX389" fmla="*/ 599882 w 1052188"/>
                <a:gd name="connsiteY389" fmla="*/ 494484 h 528982"/>
                <a:gd name="connsiteX390" fmla="*/ 588382 w 1052188"/>
                <a:gd name="connsiteY390" fmla="*/ 504067 h 528982"/>
                <a:gd name="connsiteX391" fmla="*/ 573050 w 1052188"/>
                <a:gd name="connsiteY391" fmla="*/ 507900 h 528982"/>
                <a:gd name="connsiteX392" fmla="*/ 557717 w 1052188"/>
                <a:gd name="connsiteY392" fmla="*/ 504067 h 528982"/>
                <a:gd name="connsiteX393" fmla="*/ 546218 w 1052188"/>
                <a:gd name="connsiteY393" fmla="*/ 494484 h 528982"/>
                <a:gd name="connsiteX394" fmla="*/ 538552 w 1052188"/>
                <a:gd name="connsiteY394" fmla="*/ 481068 h 528982"/>
                <a:gd name="connsiteX395" fmla="*/ 536635 w 1052188"/>
                <a:gd name="connsiteY395" fmla="*/ 463818 h 528982"/>
                <a:gd name="connsiteX396" fmla="*/ 538552 w 1052188"/>
                <a:gd name="connsiteY396" fmla="*/ 446569 h 528982"/>
                <a:gd name="connsiteX397" fmla="*/ 546218 w 1052188"/>
                <a:gd name="connsiteY397" fmla="*/ 433152 h 528982"/>
                <a:gd name="connsiteX398" fmla="*/ 557717 w 1052188"/>
                <a:gd name="connsiteY398" fmla="*/ 423569 h 528982"/>
                <a:gd name="connsiteX399" fmla="*/ 573050 w 1052188"/>
                <a:gd name="connsiteY399" fmla="*/ 419736 h 528982"/>
                <a:gd name="connsiteX400" fmla="*/ 684210 w 1052188"/>
                <a:gd name="connsiteY400" fmla="*/ 421653 h 528982"/>
                <a:gd name="connsiteX401" fmla="*/ 703375 w 1052188"/>
                <a:gd name="connsiteY401" fmla="*/ 421653 h 528982"/>
                <a:gd name="connsiteX402" fmla="*/ 716791 w 1052188"/>
                <a:gd name="connsiteY402" fmla="*/ 427403 h 528982"/>
                <a:gd name="connsiteX403" fmla="*/ 722541 w 1052188"/>
                <a:gd name="connsiteY403" fmla="*/ 440819 h 528982"/>
                <a:gd name="connsiteX404" fmla="*/ 716791 w 1052188"/>
                <a:gd name="connsiteY404" fmla="*/ 452318 h 528982"/>
                <a:gd name="connsiteX405" fmla="*/ 703375 w 1052188"/>
                <a:gd name="connsiteY405" fmla="*/ 458068 h 528982"/>
                <a:gd name="connsiteX406" fmla="*/ 684210 w 1052188"/>
                <a:gd name="connsiteY406" fmla="*/ 458068 h 528982"/>
                <a:gd name="connsiteX407" fmla="*/ 684210 w 1052188"/>
                <a:gd name="connsiteY407" fmla="*/ 421653 h 528982"/>
                <a:gd name="connsiteX408" fmla="*/ 57497 w 1052188"/>
                <a:gd name="connsiteY408" fmla="*/ 427403 h 528982"/>
                <a:gd name="connsiteX409" fmla="*/ 72829 w 1052188"/>
                <a:gd name="connsiteY409" fmla="*/ 473401 h 528982"/>
                <a:gd name="connsiteX410" fmla="*/ 42164 w 1052188"/>
                <a:gd name="connsiteY410" fmla="*/ 473401 h 528982"/>
                <a:gd name="connsiteX411" fmla="*/ 57497 w 1052188"/>
                <a:gd name="connsiteY411" fmla="*/ 427403 h 528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Lst>
              <a:rect l="l" t="t" r="r" b="b"/>
              <a:pathLst>
                <a:path w="1052188" h="528982">
                  <a:moveTo>
                    <a:pt x="643962" y="0"/>
                  </a:moveTo>
                  <a:cubicBezTo>
                    <a:pt x="634379" y="0"/>
                    <a:pt x="626713" y="1917"/>
                    <a:pt x="619047" y="5750"/>
                  </a:cubicBezTo>
                  <a:cubicBezTo>
                    <a:pt x="611381" y="9583"/>
                    <a:pt x="605631" y="13416"/>
                    <a:pt x="599882" y="19166"/>
                  </a:cubicBezTo>
                  <a:cubicBezTo>
                    <a:pt x="594131" y="24916"/>
                    <a:pt x="590299" y="32582"/>
                    <a:pt x="586465" y="40249"/>
                  </a:cubicBezTo>
                  <a:cubicBezTo>
                    <a:pt x="582633" y="47915"/>
                    <a:pt x="582633" y="55582"/>
                    <a:pt x="582633" y="65165"/>
                  </a:cubicBezTo>
                  <a:cubicBezTo>
                    <a:pt x="582633" y="74748"/>
                    <a:pt x="584549" y="82414"/>
                    <a:pt x="586465" y="90080"/>
                  </a:cubicBezTo>
                  <a:cubicBezTo>
                    <a:pt x="590299" y="97747"/>
                    <a:pt x="594131" y="103497"/>
                    <a:pt x="599882" y="109246"/>
                  </a:cubicBezTo>
                  <a:cubicBezTo>
                    <a:pt x="605631" y="114996"/>
                    <a:pt x="611381" y="118829"/>
                    <a:pt x="619047" y="122663"/>
                  </a:cubicBezTo>
                  <a:cubicBezTo>
                    <a:pt x="626713" y="126496"/>
                    <a:pt x="634379" y="126496"/>
                    <a:pt x="643962" y="126496"/>
                  </a:cubicBezTo>
                  <a:cubicBezTo>
                    <a:pt x="649712" y="126496"/>
                    <a:pt x="655461" y="126496"/>
                    <a:pt x="661211" y="124579"/>
                  </a:cubicBezTo>
                  <a:cubicBezTo>
                    <a:pt x="666961" y="122663"/>
                    <a:pt x="670794" y="120746"/>
                    <a:pt x="674627" y="118829"/>
                  </a:cubicBezTo>
                  <a:cubicBezTo>
                    <a:pt x="678460" y="116913"/>
                    <a:pt x="682293" y="113080"/>
                    <a:pt x="686126" y="111163"/>
                  </a:cubicBezTo>
                  <a:cubicBezTo>
                    <a:pt x="689959" y="107330"/>
                    <a:pt x="691876" y="105413"/>
                    <a:pt x="693792" y="103497"/>
                  </a:cubicBezTo>
                  <a:lnTo>
                    <a:pt x="678460" y="90080"/>
                  </a:lnTo>
                  <a:cubicBezTo>
                    <a:pt x="676544" y="91997"/>
                    <a:pt x="674627" y="93914"/>
                    <a:pt x="672710" y="95830"/>
                  </a:cubicBezTo>
                  <a:cubicBezTo>
                    <a:pt x="670794" y="97747"/>
                    <a:pt x="668878" y="99663"/>
                    <a:pt x="666961" y="101580"/>
                  </a:cubicBezTo>
                  <a:cubicBezTo>
                    <a:pt x="665044" y="103497"/>
                    <a:pt x="661211" y="105413"/>
                    <a:pt x="657378" y="105413"/>
                  </a:cubicBezTo>
                  <a:cubicBezTo>
                    <a:pt x="653545" y="107330"/>
                    <a:pt x="649712" y="107330"/>
                    <a:pt x="643962" y="107330"/>
                  </a:cubicBezTo>
                  <a:cubicBezTo>
                    <a:pt x="638213" y="107330"/>
                    <a:pt x="632463" y="105413"/>
                    <a:pt x="628630" y="103497"/>
                  </a:cubicBezTo>
                  <a:cubicBezTo>
                    <a:pt x="624796" y="101580"/>
                    <a:pt x="620964" y="97747"/>
                    <a:pt x="617130" y="93914"/>
                  </a:cubicBezTo>
                  <a:cubicBezTo>
                    <a:pt x="613297" y="90080"/>
                    <a:pt x="611381" y="86247"/>
                    <a:pt x="609464" y="80497"/>
                  </a:cubicBezTo>
                  <a:cubicBezTo>
                    <a:pt x="607548" y="74748"/>
                    <a:pt x="607548" y="70914"/>
                    <a:pt x="607548" y="65165"/>
                  </a:cubicBezTo>
                  <a:cubicBezTo>
                    <a:pt x="607548" y="59415"/>
                    <a:pt x="607548" y="53665"/>
                    <a:pt x="609464" y="47915"/>
                  </a:cubicBezTo>
                  <a:cubicBezTo>
                    <a:pt x="611381" y="42165"/>
                    <a:pt x="613297" y="38332"/>
                    <a:pt x="617130" y="34499"/>
                  </a:cubicBezTo>
                  <a:cubicBezTo>
                    <a:pt x="620964" y="30666"/>
                    <a:pt x="624796" y="26832"/>
                    <a:pt x="628630" y="24916"/>
                  </a:cubicBezTo>
                  <a:cubicBezTo>
                    <a:pt x="632463" y="22999"/>
                    <a:pt x="638213" y="21083"/>
                    <a:pt x="643962" y="21083"/>
                  </a:cubicBezTo>
                  <a:cubicBezTo>
                    <a:pt x="651628" y="21083"/>
                    <a:pt x="657378" y="22999"/>
                    <a:pt x="663128" y="26832"/>
                  </a:cubicBezTo>
                  <a:cubicBezTo>
                    <a:pt x="668878" y="30666"/>
                    <a:pt x="672710" y="34499"/>
                    <a:pt x="676544" y="40249"/>
                  </a:cubicBezTo>
                  <a:lnTo>
                    <a:pt x="691876" y="26832"/>
                  </a:lnTo>
                  <a:cubicBezTo>
                    <a:pt x="689959" y="22999"/>
                    <a:pt x="686126" y="21083"/>
                    <a:pt x="684210" y="17249"/>
                  </a:cubicBezTo>
                  <a:cubicBezTo>
                    <a:pt x="680376" y="13416"/>
                    <a:pt x="676544" y="11500"/>
                    <a:pt x="672710" y="9583"/>
                  </a:cubicBezTo>
                  <a:cubicBezTo>
                    <a:pt x="668878" y="7666"/>
                    <a:pt x="665044" y="5750"/>
                    <a:pt x="659295" y="3833"/>
                  </a:cubicBezTo>
                  <a:cubicBezTo>
                    <a:pt x="655461" y="1917"/>
                    <a:pt x="651628" y="0"/>
                    <a:pt x="643962" y="0"/>
                  </a:cubicBezTo>
                  <a:close/>
                  <a:moveTo>
                    <a:pt x="17249" y="3833"/>
                  </a:moveTo>
                  <a:lnTo>
                    <a:pt x="17249" y="124579"/>
                  </a:lnTo>
                  <a:lnTo>
                    <a:pt x="40248" y="124579"/>
                  </a:lnTo>
                  <a:lnTo>
                    <a:pt x="40248" y="74748"/>
                  </a:lnTo>
                  <a:lnTo>
                    <a:pt x="82412" y="74748"/>
                  </a:lnTo>
                  <a:lnTo>
                    <a:pt x="82412" y="53665"/>
                  </a:lnTo>
                  <a:lnTo>
                    <a:pt x="40248" y="53665"/>
                  </a:lnTo>
                  <a:lnTo>
                    <a:pt x="40248" y="22999"/>
                  </a:lnTo>
                  <a:lnTo>
                    <a:pt x="95828" y="22999"/>
                  </a:lnTo>
                  <a:lnTo>
                    <a:pt x="95828" y="3833"/>
                  </a:lnTo>
                  <a:lnTo>
                    <a:pt x="17249" y="3833"/>
                  </a:lnTo>
                  <a:close/>
                  <a:moveTo>
                    <a:pt x="124576" y="3833"/>
                  </a:moveTo>
                  <a:lnTo>
                    <a:pt x="124576" y="124579"/>
                  </a:lnTo>
                  <a:lnTo>
                    <a:pt x="147575" y="124579"/>
                  </a:lnTo>
                  <a:lnTo>
                    <a:pt x="147575" y="3833"/>
                  </a:lnTo>
                  <a:lnTo>
                    <a:pt x="124576" y="3833"/>
                  </a:lnTo>
                  <a:close/>
                  <a:moveTo>
                    <a:pt x="182073" y="3833"/>
                  </a:moveTo>
                  <a:lnTo>
                    <a:pt x="182073" y="124579"/>
                  </a:lnTo>
                  <a:lnTo>
                    <a:pt x="205071" y="124579"/>
                  </a:lnTo>
                  <a:lnTo>
                    <a:pt x="205071" y="38332"/>
                  </a:lnTo>
                  <a:lnTo>
                    <a:pt x="264485" y="124579"/>
                  </a:lnTo>
                  <a:lnTo>
                    <a:pt x="287483" y="124579"/>
                  </a:lnTo>
                  <a:lnTo>
                    <a:pt x="287483" y="3833"/>
                  </a:lnTo>
                  <a:lnTo>
                    <a:pt x="264485" y="3833"/>
                  </a:lnTo>
                  <a:lnTo>
                    <a:pt x="264485" y="90080"/>
                  </a:lnTo>
                  <a:lnTo>
                    <a:pt x="205071" y="3833"/>
                  </a:lnTo>
                  <a:lnTo>
                    <a:pt x="182073" y="3833"/>
                  </a:lnTo>
                  <a:close/>
                  <a:moveTo>
                    <a:pt x="358396" y="3833"/>
                  </a:moveTo>
                  <a:lnTo>
                    <a:pt x="312399" y="124579"/>
                  </a:lnTo>
                  <a:lnTo>
                    <a:pt x="335397" y="124579"/>
                  </a:lnTo>
                  <a:lnTo>
                    <a:pt x="344980" y="93914"/>
                  </a:lnTo>
                  <a:lnTo>
                    <a:pt x="389061" y="93914"/>
                  </a:lnTo>
                  <a:lnTo>
                    <a:pt x="398643" y="124579"/>
                  </a:lnTo>
                  <a:lnTo>
                    <a:pt x="423558" y="124579"/>
                  </a:lnTo>
                  <a:lnTo>
                    <a:pt x="377561" y="3833"/>
                  </a:lnTo>
                  <a:lnTo>
                    <a:pt x="358396" y="3833"/>
                  </a:lnTo>
                  <a:close/>
                  <a:moveTo>
                    <a:pt x="452307" y="3833"/>
                  </a:moveTo>
                  <a:lnTo>
                    <a:pt x="452307" y="124579"/>
                  </a:lnTo>
                  <a:lnTo>
                    <a:pt x="475306" y="124579"/>
                  </a:lnTo>
                  <a:lnTo>
                    <a:pt x="475306" y="38332"/>
                  </a:lnTo>
                  <a:lnTo>
                    <a:pt x="534719" y="124579"/>
                  </a:lnTo>
                  <a:lnTo>
                    <a:pt x="557717" y="124579"/>
                  </a:lnTo>
                  <a:lnTo>
                    <a:pt x="557717" y="3833"/>
                  </a:lnTo>
                  <a:lnTo>
                    <a:pt x="534719" y="3833"/>
                  </a:lnTo>
                  <a:lnTo>
                    <a:pt x="534719" y="90080"/>
                  </a:lnTo>
                  <a:lnTo>
                    <a:pt x="475306" y="3833"/>
                  </a:lnTo>
                  <a:lnTo>
                    <a:pt x="452307" y="3833"/>
                  </a:lnTo>
                  <a:close/>
                  <a:moveTo>
                    <a:pt x="720624" y="3833"/>
                  </a:moveTo>
                  <a:lnTo>
                    <a:pt x="720624" y="124579"/>
                  </a:lnTo>
                  <a:lnTo>
                    <a:pt x="743623" y="124579"/>
                  </a:lnTo>
                  <a:lnTo>
                    <a:pt x="743623" y="3833"/>
                  </a:lnTo>
                  <a:lnTo>
                    <a:pt x="720624" y="3833"/>
                  </a:lnTo>
                  <a:close/>
                  <a:moveTo>
                    <a:pt x="814535" y="3833"/>
                  </a:moveTo>
                  <a:lnTo>
                    <a:pt x="768538" y="124579"/>
                  </a:lnTo>
                  <a:lnTo>
                    <a:pt x="791537" y="124579"/>
                  </a:lnTo>
                  <a:lnTo>
                    <a:pt x="801120" y="93914"/>
                  </a:lnTo>
                  <a:lnTo>
                    <a:pt x="845200" y="93914"/>
                  </a:lnTo>
                  <a:lnTo>
                    <a:pt x="854783" y="124579"/>
                  </a:lnTo>
                  <a:lnTo>
                    <a:pt x="879698" y="124579"/>
                  </a:lnTo>
                  <a:lnTo>
                    <a:pt x="833701" y="3833"/>
                  </a:lnTo>
                  <a:lnTo>
                    <a:pt x="814535" y="3833"/>
                  </a:lnTo>
                  <a:close/>
                  <a:moveTo>
                    <a:pt x="902697" y="3833"/>
                  </a:moveTo>
                  <a:lnTo>
                    <a:pt x="902697" y="124579"/>
                  </a:lnTo>
                  <a:lnTo>
                    <a:pt x="985109" y="124579"/>
                  </a:lnTo>
                  <a:lnTo>
                    <a:pt x="985109" y="103497"/>
                  </a:lnTo>
                  <a:lnTo>
                    <a:pt x="925696" y="103497"/>
                  </a:lnTo>
                  <a:lnTo>
                    <a:pt x="925696" y="3833"/>
                  </a:lnTo>
                  <a:lnTo>
                    <a:pt x="902697" y="3833"/>
                  </a:lnTo>
                  <a:close/>
                  <a:moveTo>
                    <a:pt x="369895" y="28749"/>
                  </a:moveTo>
                  <a:lnTo>
                    <a:pt x="385227" y="74748"/>
                  </a:lnTo>
                  <a:lnTo>
                    <a:pt x="352646" y="74748"/>
                  </a:lnTo>
                  <a:lnTo>
                    <a:pt x="369895" y="28749"/>
                  </a:lnTo>
                  <a:close/>
                  <a:moveTo>
                    <a:pt x="824118" y="28749"/>
                  </a:moveTo>
                  <a:lnTo>
                    <a:pt x="839451" y="74748"/>
                  </a:lnTo>
                  <a:lnTo>
                    <a:pt x="808786" y="74748"/>
                  </a:lnTo>
                  <a:lnTo>
                    <a:pt x="824118" y="28749"/>
                  </a:lnTo>
                  <a:close/>
                  <a:moveTo>
                    <a:pt x="197405" y="201243"/>
                  </a:moveTo>
                  <a:cubicBezTo>
                    <a:pt x="187823" y="201243"/>
                    <a:pt x="180156" y="203160"/>
                    <a:pt x="172490" y="206993"/>
                  </a:cubicBezTo>
                  <a:cubicBezTo>
                    <a:pt x="164824" y="210826"/>
                    <a:pt x="159074" y="214660"/>
                    <a:pt x="153324" y="220409"/>
                  </a:cubicBezTo>
                  <a:cubicBezTo>
                    <a:pt x="147575" y="226159"/>
                    <a:pt x="143741" y="231909"/>
                    <a:pt x="139909" y="241492"/>
                  </a:cubicBezTo>
                  <a:cubicBezTo>
                    <a:pt x="136075" y="249158"/>
                    <a:pt x="134159" y="256825"/>
                    <a:pt x="134159" y="266408"/>
                  </a:cubicBezTo>
                  <a:cubicBezTo>
                    <a:pt x="134159" y="275991"/>
                    <a:pt x="136075" y="283657"/>
                    <a:pt x="139909" y="291324"/>
                  </a:cubicBezTo>
                  <a:cubicBezTo>
                    <a:pt x="143741" y="298990"/>
                    <a:pt x="147575" y="306657"/>
                    <a:pt x="153324" y="312406"/>
                  </a:cubicBezTo>
                  <a:cubicBezTo>
                    <a:pt x="159074" y="318156"/>
                    <a:pt x="164824" y="321989"/>
                    <a:pt x="172490" y="325823"/>
                  </a:cubicBezTo>
                  <a:cubicBezTo>
                    <a:pt x="180156" y="329656"/>
                    <a:pt x="187823" y="331572"/>
                    <a:pt x="197405" y="331572"/>
                  </a:cubicBezTo>
                  <a:cubicBezTo>
                    <a:pt x="206988" y="331572"/>
                    <a:pt x="214654" y="329656"/>
                    <a:pt x="222320" y="325823"/>
                  </a:cubicBezTo>
                  <a:cubicBezTo>
                    <a:pt x="229986" y="321989"/>
                    <a:pt x="235736" y="318156"/>
                    <a:pt x="241486" y="312406"/>
                  </a:cubicBezTo>
                  <a:cubicBezTo>
                    <a:pt x="247236" y="306657"/>
                    <a:pt x="251069" y="298990"/>
                    <a:pt x="254902" y="291324"/>
                  </a:cubicBezTo>
                  <a:cubicBezTo>
                    <a:pt x="258735" y="283657"/>
                    <a:pt x="260651" y="275991"/>
                    <a:pt x="260651" y="266408"/>
                  </a:cubicBezTo>
                  <a:cubicBezTo>
                    <a:pt x="260651" y="256825"/>
                    <a:pt x="258735" y="249158"/>
                    <a:pt x="254902" y="241492"/>
                  </a:cubicBezTo>
                  <a:cubicBezTo>
                    <a:pt x="251069" y="233826"/>
                    <a:pt x="247236" y="226159"/>
                    <a:pt x="241486" y="220409"/>
                  </a:cubicBezTo>
                  <a:cubicBezTo>
                    <a:pt x="235736" y="214660"/>
                    <a:pt x="229986" y="210826"/>
                    <a:pt x="222320" y="206993"/>
                  </a:cubicBezTo>
                  <a:cubicBezTo>
                    <a:pt x="214654" y="203160"/>
                    <a:pt x="206988" y="201243"/>
                    <a:pt x="197405" y="201243"/>
                  </a:cubicBezTo>
                  <a:close/>
                  <a:moveTo>
                    <a:pt x="70913" y="201243"/>
                  </a:moveTo>
                  <a:cubicBezTo>
                    <a:pt x="61330" y="201243"/>
                    <a:pt x="53664" y="203160"/>
                    <a:pt x="45998" y="206993"/>
                  </a:cubicBezTo>
                  <a:cubicBezTo>
                    <a:pt x="38331" y="210826"/>
                    <a:pt x="32582" y="214660"/>
                    <a:pt x="26832" y="220409"/>
                  </a:cubicBezTo>
                  <a:cubicBezTo>
                    <a:pt x="21082" y="226159"/>
                    <a:pt x="17249" y="233826"/>
                    <a:pt x="13416" y="241492"/>
                  </a:cubicBezTo>
                  <a:cubicBezTo>
                    <a:pt x="9583" y="249158"/>
                    <a:pt x="9583" y="256825"/>
                    <a:pt x="9583" y="266408"/>
                  </a:cubicBezTo>
                  <a:cubicBezTo>
                    <a:pt x="9583" y="275991"/>
                    <a:pt x="11499" y="283657"/>
                    <a:pt x="13416" y="291324"/>
                  </a:cubicBezTo>
                  <a:cubicBezTo>
                    <a:pt x="17249" y="298990"/>
                    <a:pt x="21082" y="304740"/>
                    <a:pt x="26832" y="310490"/>
                  </a:cubicBezTo>
                  <a:cubicBezTo>
                    <a:pt x="32582" y="316240"/>
                    <a:pt x="38331" y="320073"/>
                    <a:pt x="45998" y="323906"/>
                  </a:cubicBezTo>
                  <a:cubicBezTo>
                    <a:pt x="53664" y="327739"/>
                    <a:pt x="61330" y="327739"/>
                    <a:pt x="70913" y="327739"/>
                  </a:cubicBezTo>
                  <a:cubicBezTo>
                    <a:pt x="76662" y="327739"/>
                    <a:pt x="82412" y="327739"/>
                    <a:pt x="88162" y="325823"/>
                  </a:cubicBezTo>
                  <a:cubicBezTo>
                    <a:pt x="93912" y="323906"/>
                    <a:pt x="97744" y="321989"/>
                    <a:pt x="101578" y="320073"/>
                  </a:cubicBezTo>
                  <a:cubicBezTo>
                    <a:pt x="105410" y="318156"/>
                    <a:pt x="109244" y="314323"/>
                    <a:pt x="113077" y="312406"/>
                  </a:cubicBezTo>
                  <a:cubicBezTo>
                    <a:pt x="116910" y="308573"/>
                    <a:pt x="118827" y="306657"/>
                    <a:pt x="120743" y="304740"/>
                  </a:cubicBezTo>
                  <a:lnTo>
                    <a:pt x="105410" y="291324"/>
                  </a:lnTo>
                  <a:cubicBezTo>
                    <a:pt x="103494" y="293240"/>
                    <a:pt x="101578" y="295157"/>
                    <a:pt x="99661" y="297074"/>
                  </a:cubicBezTo>
                  <a:cubicBezTo>
                    <a:pt x="97744" y="298990"/>
                    <a:pt x="95828" y="300907"/>
                    <a:pt x="93912" y="302823"/>
                  </a:cubicBezTo>
                  <a:cubicBezTo>
                    <a:pt x="91995" y="304740"/>
                    <a:pt x="88162" y="306657"/>
                    <a:pt x="84329" y="306657"/>
                  </a:cubicBezTo>
                  <a:cubicBezTo>
                    <a:pt x="80495" y="308573"/>
                    <a:pt x="76662" y="308573"/>
                    <a:pt x="70913" y="308573"/>
                  </a:cubicBezTo>
                  <a:cubicBezTo>
                    <a:pt x="65163" y="308573"/>
                    <a:pt x="59413" y="306657"/>
                    <a:pt x="55581" y="304740"/>
                  </a:cubicBezTo>
                  <a:cubicBezTo>
                    <a:pt x="51747" y="302823"/>
                    <a:pt x="47914" y="298990"/>
                    <a:pt x="44081" y="295157"/>
                  </a:cubicBezTo>
                  <a:cubicBezTo>
                    <a:pt x="40248" y="291324"/>
                    <a:pt x="38331" y="287491"/>
                    <a:pt x="36415" y="281741"/>
                  </a:cubicBezTo>
                  <a:cubicBezTo>
                    <a:pt x="34498" y="275991"/>
                    <a:pt x="34498" y="272158"/>
                    <a:pt x="34498" y="266408"/>
                  </a:cubicBezTo>
                  <a:cubicBezTo>
                    <a:pt x="34498" y="260658"/>
                    <a:pt x="34498" y="254908"/>
                    <a:pt x="36415" y="249158"/>
                  </a:cubicBezTo>
                  <a:cubicBezTo>
                    <a:pt x="38331" y="243409"/>
                    <a:pt x="40248" y="239575"/>
                    <a:pt x="44081" y="235742"/>
                  </a:cubicBezTo>
                  <a:cubicBezTo>
                    <a:pt x="47914" y="231909"/>
                    <a:pt x="51747" y="228076"/>
                    <a:pt x="55581" y="226159"/>
                  </a:cubicBezTo>
                  <a:cubicBezTo>
                    <a:pt x="59413" y="224243"/>
                    <a:pt x="65163" y="222326"/>
                    <a:pt x="70913" y="222326"/>
                  </a:cubicBezTo>
                  <a:cubicBezTo>
                    <a:pt x="78579" y="222326"/>
                    <a:pt x="84329" y="224243"/>
                    <a:pt x="90078" y="228076"/>
                  </a:cubicBezTo>
                  <a:cubicBezTo>
                    <a:pt x="95828" y="231909"/>
                    <a:pt x="99661" y="235742"/>
                    <a:pt x="103494" y="241492"/>
                  </a:cubicBezTo>
                  <a:lnTo>
                    <a:pt x="118827" y="228076"/>
                  </a:lnTo>
                  <a:cubicBezTo>
                    <a:pt x="116910" y="224243"/>
                    <a:pt x="113077" y="222326"/>
                    <a:pt x="111160" y="218493"/>
                  </a:cubicBezTo>
                  <a:cubicBezTo>
                    <a:pt x="107327" y="214660"/>
                    <a:pt x="103494" y="212743"/>
                    <a:pt x="99661" y="210826"/>
                  </a:cubicBezTo>
                  <a:cubicBezTo>
                    <a:pt x="95828" y="208910"/>
                    <a:pt x="91995" y="206993"/>
                    <a:pt x="86245" y="205077"/>
                  </a:cubicBezTo>
                  <a:cubicBezTo>
                    <a:pt x="82412" y="201243"/>
                    <a:pt x="76662" y="201243"/>
                    <a:pt x="70913" y="201243"/>
                  </a:cubicBezTo>
                  <a:close/>
                  <a:moveTo>
                    <a:pt x="743623" y="201243"/>
                  </a:moveTo>
                  <a:cubicBezTo>
                    <a:pt x="734040" y="201243"/>
                    <a:pt x="726374" y="203160"/>
                    <a:pt x="718707" y="206993"/>
                  </a:cubicBezTo>
                  <a:cubicBezTo>
                    <a:pt x="711041" y="210826"/>
                    <a:pt x="705292" y="214660"/>
                    <a:pt x="699542" y="220409"/>
                  </a:cubicBezTo>
                  <a:cubicBezTo>
                    <a:pt x="693792" y="226159"/>
                    <a:pt x="689959" y="233826"/>
                    <a:pt x="686126" y="241492"/>
                  </a:cubicBezTo>
                  <a:cubicBezTo>
                    <a:pt x="682293" y="249158"/>
                    <a:pt x="682293" y="256825"/>
                    <a:pt x="682293" y="266408"/>
                  </a:cubicBezTo>
                  <a:cubicBezTo>
                    <a:pt x="682293" y="275991"/>
                    <a:pt x="684210" y="283657"/>
                    <a:pt x="686126" y="291324"/>
                  </a:cubicBezTo>
                  <a:cubicBezTo>
                    <a:pt x="689959" y="298990"/>
                    <a:pt x="693792" y="304740"/>
                    <a:pt x="699542" y="310490"/>
                  </a:cubicBezTo>
                  <a:cubicBezTo>
                    <a:pt x="705292" y="316240"/>
                    <a:pt x="711041" y="320073"/>
                    <a:pt x="718707" y="323906"/>
                  </a:cubicBezTo>
                  <a:cubicBezTo>
                    <a:pt x="726374" y="327739"/>
                    <a:pt x="734040" y="327739"/>
                    <a:pt x="743623" y="327739"/>
                  </a:cubicBezTo>
                  <a:cubicBezTo>
                    <a:pt x="749372" y="327739"/>
                    <a:pt x="755122" y="327739"/>
                    <a:pt x="760872" y="325823"/>
                  </a:cubicBezTo>
                  <a:cubicBezTo>
                    <a:pt x="766621" y="323906"/>
                    <a:pt x="770455" y="321989"/>
                    <a:pt x="774288" y="320073"/>
                  </a:cubicBezTo>
                  <a:cubicBezTo>
                    <a:pt x="778121" y="318156"/>
                    <a:pt x="781954" y="314323"/>
                    <a:pt x="785787" y="312406"/>
                  </a:cubicBezTo>
                  <a:cubicBezTo>
                    <a:pt x="789620" y="308573"/>
                    <a:pt x="791537" y="306657"/>
                    <a:pt x="793453" y="304740"/>
                  </a:cubicBezTo>
                  <a:lnTo>
                    <a:pt x="778121" y="291324"/>
                  </a:lnTo>
                  <a:cubicBezTo>
                    <a:pt x="776204" y="293240"/>
                    <a:pt x="774288" y="295157"/>
                    <a:pt x="772371" y="297074"/>
                  </a:cubicBezTo>
                  <a:cubicBezTo>
                    <a:pt x="770455" y="298990"/>
                    <a:pt x="768538" y="300907"/>
                    <a:pt x="766621" y="302823"/>
                  </a:cubicBezTo>
                  <a:cubicBezTo>
                    <a:pt x="764705" y="304740"/>
                    <a:pt x="760872" y="306657"/>
                    <a:pt x="757039" y="306657"/>
                  </a:cubicBezTo>
                  <a:cubicBezTo>
                    <a:pt x="753206" y="308573"/>
                    <a:pt x="749372" y="308573"/>
                    <a:pt x="743623" y="308573"/>
                  </a:cubicBezTo>
                  <a:cubicBezTo>
                    <a:pt x="737873" y="308573"/>
                    <a:pt x="732124" y="306657"/>
                    <a:pt x="728290" y="304740"/>
                  </a:cubicBezTo>
                  <a:cubicBezTo>
                    <a:pt x="724457" y="302823"/>
                    <a:pt x="720624" y="298990"/>
                    <a:pt x="716791" y="295157"/>
                  </a:cubicBezTo>
                  <a:cubicBezTo>
                    <a:pt x="712958" y="291324"/>
                    <a:pt x="711041" y="287491"/>
                    <a:pt x="709125" y="281741"/>
                  </a:cubicBezTo>
                  <a:cubicBezTo>
                    <a:pt x="707209" y="275991"/>
                    <a:pt x="707209" y="272158"/>
                    <a:pt x="707209" y="266408"/>
                  </a:cubicBezTo>
                  <a:cubicBezTo>
                    <a:pt x="707209" y="260658"/>
                    <a:pt x="707209" y="254908"/>
                    <a:pt x="709125" y="249158"/>
                  </a:cubicBezTo>
                  <a:cubicBezTo>
                    <a:pt x="711041" y="243409"/>
                    <a:pt x="712958" y="239575"/>
                    <a:pt x="716791" y="235742"/>
                  </a:cubicBezTo>
                  <a:cubicBezTo>
                    <a:pt x="720624" y="231909"/>
                    <a:pt x="724457" y="228076"/>
                    <a:pt x="728290" y="226159"/>
                  </a:cubicBezTo>
                  <a:cubicBezTo>
                    <a:pt x="732124" y="224243"/>
                    <a:pt x="737873" y="222326"/>
                    <a:pt x="743623" y="222326"/>
                  </a:cubicBezTo>
                  <a:cubicBezTo>
                    <a:pt x="751289" y="222326"/>
                    <a:pt x="757039" y="224243"/>
                    <a:pt x="762789" y="228076"/>
                  </a:cubicBezTo>
                  <a:cubicBezTo>
                    <a:pt x="768538" y="231909"/>
                    <a:pt x="772371" y="235742"/>
                    <a:pt x="776204" y="241492"/>
                  </a:cubicBezTo>
                  <a:lnTo>
                    <a:pt x="791537" y="228076"/>
                  </a:lnTo>
                  <a:cubicBezTo>
                    <a:pt x="789620" y="224243"/>
                    <a:pt x="785787" y="222326"/>
                    <a:pt x="783871" y="218493"/>
                  </a:cubicBezTo>
                  <a:cubicBezTo>
                    <a:pt x="780037" y="214660"/>
                    <a:pt x="776204" y="212743"/>
                    <a:pt x="772371" y="210826"/>
                  </a:cubicBezTo>
                  <a:cubicBezTo>
                    <a:pt x="768538" y="208910"/>
                    <a:pt x="764705" y="206993"/>
                    <a:pt x="758955" y="205077"/>
                  </a:cubicBezTo>
                  <a:cubicBezTo>
                    <a:pt x="755122" y="201243"/>
                    <a:pt x="749372" y="201243"/>
                    <a:pt x="743623" y="201243"/>
                  </a:cubicBezTo>
                  <a:close/>
                  <a:moveTo>
                    <a:pt x="285567" y="205077"/>
                  </a:moveTo>
                  <a:lnTo>
                    <a:pt x="285567" y="325823"/>
                  </a:lnTo>
                  <a:lnTo>
                    <a:pt x="308565" y="325823"/>
                  </a:lnTo>
                  <a:lnTo>
                    <a:pt x="308565" y="239575"/>
                  </a:lnTo>
                  <a:lnTo>
                    <a:pt x="367978" y="325823"/>
                  </a:lnTo>
                  <a:lnTo>
                    <a:pt x="390977" y="325823"/>
                  </a:lnTo>
                  <a:lnTo>
                    <a:pt x="390977" y="205077"/>
                  </a:lnTo>
                  <a:lnTo>
                    <a:pt x="367978" y="205077"/>
                  </a:lnTo>
                  <a:lnTo>
                    <a:pt x="367978" y="291324"/>
                  </a:lnTo>
                  <a:lnTo>
                    <a:pt x="308565" y="205077"/>
                  </a:lnTo>
                  <a:lnTo>
                    <a:pt x="285567" y="205077"/>
                  </a:lnTo>
                  <a:close/>
                  <a:moveTo>
                    <a:pt x="423558" y="205077"/>
                  </a:moveTo>
                  <a:lnTo>
                    <a:pt x="423558" y="325823"/>
                  </a:lnTo>
                  <a:lnTo>
                    <a:pt x="467639" y="325823"/>
                  </a:lnTo>
                  <a:cubicBezTo>
                    <a:pt x="477222" y="325823"/>
                    <a:pt x="484888" y="323906"/>
                    <a:pt x="492554" y="321989"/>
                  </a:cubicBezTo>
                  <a:cubicBezTo>
                    <a:pt x="500220" y="320073"/>
                    <a:pt x="507887" y="316240"/>
                    <a:pt x="513637" y="310490"/>
                  </a:cubicBezTo>
                  <a:cubicBezTo>
                    <a:pt x="519386" y="304740"/>
                    <a:pt x="523219" y="298990"/>
                    <a:pt x="527052" y="291324"/>
                  </a:cubicBezTo>
                  <a:cubicBezTo>
                    <a:pt x="530885" y="283657"/>
                    <a:pt x="532802" y="275991"/>
                    <a:pt x="532802" y="264491"/>
                  </a:cubicBezTo>
                  <a:cubicBezTo>
                    <a:pt x="532802" y="254908"/>
                    <a:pt x="530885" y="245325"/>
                    <a:pt x="528969" y="237659"/>
                  </a:cubicBezTo>
                  <a:cubicBezTo>
                    <a:pt x="525136" y="229992"/>
                    <a:pt x="521303" y="224243"/>
                    <a:pt x="515553" y="218493"/>
                  </a:cubicBezTo>
                  <a:cubicBezTo>
                    <a:pt x="509803" y="212743"/>
                    <a:pt x="504054" y="208910"/>
                    <a:pt x="494471" y="206993"/>
                  </a:cubicBezTo>
                  <a:cubicBezTo>
                    <a:pt x="486805" y="205077"/>
                    <a:pt x="477222" y="203160"/>
                    <a:pt x="467639" y="203160"/>
                  </a:cubicBezTo>
                  <a:lnTo>
                    <a:pt x="423558" y="203160"/>
                  </a:lnTo>
                  <a:close/>
                  <a:moveTo>
                    <a:pt x="557717" y="205077"/>
                  </a:moveTo>
                  <a:lnTo>
                    <a:pt x="557717" y="281741"/>
                  </a:lnTo>
                  <a:cubicBezTo>
                    <a:pt x="557717" y="289407"/>
                    <a:pt x="559634" y="295157"/>
                    <a:pt x="561550" y="300907"/>
                  </a:cubicBezTo>
                  <a:cubicBezTo>
                    <a:pt x="563467" y="306657"/>
                    <a:pt x="567300" y="312406"/>
                    <a:pt x="571133" y="316240"/>
                  </a:cubicBezTo>
                  <a:cubicBezTo>
                    <a:pt x="574966" y="320073"/>
                    <a:pt x="580716" y="323906"/>
                    <a:pt x="586465" y="325823"/>
                  </a:cubicBezTo>
                  <a:cubicBezTo>
                    <a:pt x="592215" y="327739"/>
                    <a:pt x="599882" y="329656"/>
                    <a:pt x="607548" y="329656"/>
                  </a:cubicBezTo>
                  <a:cubicBezTo>
                    <a:pt x="615214" y="329656"/>
                    <a:pt x="622880" y="327739"/>
                    <a:pt x="628630" y="325823"/>
                  </a:cubicBezTo>
                  <a:cubicBezTo>
                    <a:pt x="634379" y="323906"/>
                    <a:pt x="640129" y="320073"/>
                    <a:pt x="643962" y="316240"/>
                  </a:cubicBezTo>
                  <a:cubicBezTo>
                    <a:pt x="647795" y="312406"/>
                    <a:pt x="651628" y="306657"/>
                    <a:pt x="653545" y="300907"/>
                  </a:cubicBezTo>
                  <a:cubicBezTo>
                    <a:pt x="655461" y="295157"/>
                    <a:pt x="657378" y="289407"/>
                    <a:pt x="657378" y="281741"/>
                  </a:cubicBezTo>
                  <a:lnTo>
                    <a:pt x="657378" y="205077"/>
                  </a:lnTo>
                  <a:lnTo>
                    <a:pt x="634379" y="205077"/>
                  </a:lnTo>
                  <a:lnTo>
                    <a:pt x="634379" y="277908"/>
                  </a:lnTo>
                  <a:cubicBezTo>
                    <a:pt x="634379" y="281741"/>
                    <a:pt x="634379" y="287491"/>
                    <a:pt x="632463" y="289407"/>
                  </a:cubicBezTo>
                  <a:cubicBezTo>
                    <a:pt x="632463" y="293240"/>
                    <a:pt x="630546" y="297074"/>
                    <a:pt x="628630" y="298990"/>
                  </a:cubicBezTo>
                  <a:cubicBezTo>
                    <a:pt x="626713" y="300907"/>
                    <a:pt x="624796" y="302823"/>
                    <a:pt x="620964" y="304740"/>
                  </a:cubicBezTo>
                  <a:cubicBezTo>
                    <a:pt x="617130" y="306657"/>
                    <a:pt x="613297" y="306657"/>
                    <a:pt x="607548" y="306657"/>
                  </a:cubicBezTo>
                  <a:cubicBezTo>
                    <a:pt x="601798" y="306657"/>
                    <a:pt x="597965" y="306657"/>
                    <a:pt x="594131" y="304740"/>
                  </a:cubicBezTo>
                  <a:cubicBezTo>
                    <a:pt x="590299" y="302823"/>
                    <a:pt x="588382" y="300907"/>
                    <a:pt x="586465" y="298990"/>
                  </a:cubicBezTo>
                  <a:cubicBezTo>
                    <a:pt x="584549" y="297074"/>
                    <a:pt x="582633" y="293240"/>
                    <a:pt x="582633" y="289407"/>
                  </a:cubicBezTo>
                  <a:cubicBezTo>
                    <a:pt x="582633" y="285574"/>
                    <a:pt x="580716" y="281741"/>
                    <a:pt x="580716" y="277908"/>
                  </a:cubicBezTo>
                  <a:lnTo>
                    <a:pt x="580716" y="205077"/>
                  </a:lnTo>
                  <a:lnTo>
                    <a:pt x="557717" y="205077"/>
                  </a:lnTo>
                  <a:close/>
                  <a:moveTo>
                    <a:pt x="814535" y="205077"/>
                  </a:moveTo>
                  <a:lnTo>
                    <a:pt x="814535" y="224243"/>
                  </a:lnTo>
                  <a:lnTo>
                    <a:pt x="854783" y="224243"/>
                  </a:lnTo>
                  <a:lnTo>
                    <a:pt x="854783" y="325823"/>
                  </a:lnTo>
                  <a:lnTo>
                    <a:pt x="877782" y="325823"/>
                  </a:lnTo>
                  <a:lnTo>
                    <a:pt x="877782" y="224243"/>
                  </a:lnTo>
                  <a:lnTo>
                    <a:pt x="918029" y="224243"/>
                  </a:lnTo>
                  <a:lnTo>
                    <a:pt x="918029" y="205077"/>
                  </a:lnTo>
                  <a:lnTo>
                    <a:pt x="814535" y="205077"/>
                  </a:lnTo>
                  <a:close/>
                  <a:moveTo>
                    <a:pt x="197405" y="222326"/>
                  </a:moveTo>
                  <a:cubicBezTo>
                    <a:pt x="203155" y="222326"/>
                    <a:pt x="208905" y="224243"/>
                    <a:pt x="212738" y="226159"/>
                  </a:cubicBezTo>
                  <a:cubicBezTo>
                    <a:pt x="218488" y="228076"/>
                    <a:pt x="222320" y="231909"/>
                    <a:pt x="224237" y="235742"/>
                  </a:cubicBezTo>
                  <a:cubicBezTo>
                    <a:pt x="228070" y="239575"/>
                    <a:pt x="229986" y="243409"/>
                    <a:pt x="231903" y="249158"/>
                  </a:cubicBezTo>
                  <a:cubicBezTo>
                    <a:pt x="233820" y="254908"/>
                    <a:pt x="233820" y="260658"/>
                    <a:pt x="233820" y="266408"/>
                  </a:cubicBezTo>
                  <a:cubicBezTo>
                    <a:pt x="233820" y="272158"/>
                    <a:pt x="233820" y="277908"/>
                    <a:pt x="231903" y="281741"/>
                  </a:cubicBezTo>
                  <a:cubicBezTo>
                    <a:pt x="229986" y="287491"/>
                    <a:pt x="228070" y="291324"/>
                    <a:pt x="224237" y="295157"/>
                  </a:cubicBezTo>
                  <a:cubicBezTo>
                    <a:pt x="220404" y="298990"/>
                    <a:pt x="216571" y="302823"/>
                    <a:pt x="212738" y="304740"/>
                  </a:cubicBezTo>
                  <a:cubicBezTo>
                    <a:pt x="206988" y="306657"/>
                    <a:pt x="203155" y="308573"/>
                    <a:pt x="197405" y="308573"/>
                  </a:cubicBezTo>
                  <a:cubicBezTo>
                    <a:pt x="191655" y="308573"/>
                    <a:pt x="185906" y="306657"/>
                    <a:pt x="182073" y="304740"/>
                  </a:cubicBezTo>
                  <a:cubicBezTo>
                    <a:pt x="178240" y="302823"/>
                    <a:pt x="172490" y="298990"/>
                    <a:pt x="170574" y="295157"/>
                  </a:cubicBezTo>
                  <a:cubicBezTo>
                    <a:pt x="166740" y="291324"/>
                    <a:pt x="164824" y="287491"/>
                    <a:pt x="162907" y="281741"/>
                  </a:cubicBezTo>
                  <a:cubicBezTo>
                    <a:pt x="160991" y="275991"/>
                    <a:pt x="160991" y="270241"/>
                    <a:pt x="160991" y="266408"/>
                  </a:cubicBezTo>
                  <a:cubicBezTo>
                    <a:pt x="160991" y="260658"/>
                    <a:pt x="160991" y="254908"/>
                    <a:pt x="162907" y="249158"/>
                  </a:cubicBezTo>
                  <a:cubicBezTo>
                    <a:pt x="164824" y="243409"/>
                    <a:pt x="166740" y="239575"/>
                    <a:pt x="170574" y="235742"/>
                  </a:cubicBezTo>
                  <a:cubicBezTo>
                    <a:pt x="174406" y="231909"/>
                    <a:pt x="178240" y="228076"/>
                    <a:pt x="182073" y="226159"/>
                  </a:cubicBezTo>
                  <a:cubicBezTo>
                    <a:pt x="185906" y="222326"/>
                    <a:pt x="191655" y="222326"/>
                    <a:pt x="197405" y="222326"/>
                  </a:cubicBezTo>
                  <a:close/>
                  <a:moveTo>
                    <a:pt x="444641" y="224243"/>
                  </a:moveTo>
                  <a:lnTo>
                    <a:pt x="463806" y="224243"/>
                  </a:lnTo>
                  <a:cubicBezTo>
                    <a:pt x="479138" y="224243"/>
                    <a:pt x="488721" y="228076"/>
                    <a:pt x="496388" y="235742"/>
                  </a:cubicBezTo>
                  <a:cubicBezTo>
                    <a:pt x="502137" y="243409"/>
                    <a:pt x="505971" y="252992"/>
                    <a:pt x="505971" y="266408"/>
                  </a:cubicBezTo>
                  <a:cubicBezTo>
                    <a:pt x="505971" y="279824"/>
                    <a:pt x="502137" y="289407"/>
                    <a:pt x="494471" y="295157"/>
                  </a:cubicBezTo>
                  <a:cubicBezTo>
                    <a:pt x="486805" y="300907"/>
                    <a:pt x="477222" y="304740"/>
                    <a:pt x="463806" y="304740"/>
                  </a:cubicBezTo>
                  <a:lnTo>
                    <a:pt x="444641" y="304740"/>
                  </a:lnTo>
                  <a:lnTo>
                    <a:pt x="444641" y="224243"/>
                  </a:lnTo>
                  <a:close/>
                  <a:moveTo>
                    <a:pt x="573050" y="398654"/>
                  </a:moveTo>
                  <a:cubicBezTo>
                    <a:pt x="563467" y="398654"/>
                    <a:pt x="555800" y="400570"/>
                    <a:pt x="548134" y="404403"/>
                  </a:cubicBezTo>
                  <a:cubicBezTo>
                    <a:pt x="540468" y="408237"/>
                    <a:pt x="534719" y="412070"/>
                    <a:pt x="528969" y="417820"/>
                  </a:cubicBezTo>
                  <a:cubicBezTo>
                    <a:pt x="523219" y="423569"/>
                    <a:pt x="519386" y="431236"/>
                    <a:pt x="515553" y="438902"/>
                  </a:cubicBezTo>
                  <a:cubicBezTo>
                    <a:pt x="511720" y="446569"/>
                    <a:pt x="509803" y="454235"/>
                    <a:pt x="509803" y="463818"/>
                  </a:cubicBezTo>
                  <a:cubicBezTo>
                    <a:pt x="509803" y="473401"/>
                    <a:pt x="511720" y="481068"/>
                    <a:pt x="515553" y="488734"/>
                  </a:cubicBezTo>
                  <a:cubicBezTo>
                    <a:pt x="519386" y="496400"/>
                    <a:pt x="523219" y="504067"/>
                    <a:pt x="528969" y="509817"/>
                  </a:cubicBezTo>
                  <a:cubicBezTo>
                    <a:pt x="534719" y="515566"/>
                    <a:pt x="540468" y="519400"/>
                    <a:pt x="548134" y="523233"/>
                  </a:cubicBezTo>
                  <a:cubicBezTo>
                    <a:pt x="555800" y="527066"/>
                    <a:pt x="563467" y="528983"/>
                    <a:pt x="573050" y="528983"/>
                  </a:cubicBezTo>
                  <a:cubicBezTo>
                    <a:pt x="582633" y="528983"/>
                    <a:pt x="590299" y="527066"/>
                    <a:pt x="597965" y="523233"/>
                  </a:cubicBezTo>
                  <a:cubicBezTo>
                    <a:pt x="605631" y="519400"/>
                    <a:pt x="611381" y="515566"/>
                    <a:pt x="617130" y="509817"/>
                  </a:cubicBezTo>
                  <a:cubicBezTo>
                    <a:pt x="622880" y="504067"/>
                    <a:pt x="626713" y="496400"/>
                    <a:pt x="630546" y="488734"/>
                  </a:cubicBezTo>
                  <a:cubicBezTo>
                    <a:pt x="634379" y="481068"/>
                    <a:pt x="636296" y="473401"/>
                    <a:pt x="636296" y="463818"/>
                  </a:cubicBezTo>
                  <a:cubicBezTo>
                    <a:pt x="636296" y="454235"/>
                    <a:pt x="634379" y="446569"/>
                    <a:pt x="630546" y="438902"/>
                  </a:cubicBezTo>
                  <a:cubicBezTo>
                    <a:pt x="626713" y="431236"/>
                    <a:pt x="622880" y="423569"/>
                    <a:pt x="617130" y="417820"/>
                  </a:cubicBezTo>
                  <a:cubicBezTo>
                    <a:pt x="611381" y="412070"/>
                    <a:pt x="605631" y="408237"/>
                    <a:pt x="597965" y="404403"/>
                  </a:cubicBezTo>
                  <a:cubicBezTo>
                    <a:pt x="590299" y="400570"/>
                    <a:pt x="582633" y="398654"/>
                    <a:pt x="573050" y="398654"/>
                  </a:cubicBezTo>
                  <a:lnTo>
                    <a:pt x="573050" y="398654"/>
                  </a:lnTo>
                  <a:close/>
                  <a:moveTo>
                    <a:pt x="45998" y="402487"/>
                  </a:moveTo>
                  <a:lnTo>
                    <a:pt x="0" y="523233"/>
                  </a:lnTo>
                  <a:lnTo>
                    <a:pt x="22999" y="523233"/>
                  </a:lnTo>
                  <a:lnTo>
                    <a:pt x="32582" y="492567"/>
                  </a:lnTo>
                  <a:lnTo>
                    <a:pt x="76662" y="492567"/>
                  </a:lnTo>
                  <a:lnTo>
                    <a:pt x="86245" y="523233"/>
                  </a:lnTo>
                  <a:lnTo>
                    <a:pt x="111160" y="523233"/>
                  </a:lnTo>
                  <a:lnTo>
                    <a:pt x="65163" y="402487"/>
                  </a:lnTo>
                  <a:lnTo>
                    <a:pt x="45998" y="402487"/>
                  </a:lnTo>
                  <a:close/>
                  <a:moveTo>
                    <a:pt x="132243" y="402487"/>
                  </a:moveTo>
                  <a:lnTo>
                    <a:pt x="132243" y="479151"/>
                  </a:lnTo>
                  <a:cubicBezTo>
                    <a:pt x="132243" y="486817"/>
                    <a:pt x="134159" y="492567"/>
                    <a:pt x="136075" y="498317"/>
                  </a:cubicBezTo>
                  <a:cubicBezTo>
                    <a:pt x="137992" y="504067"/>
                    <a:pt x="141825" y="509817"/>
                    <a:pt x="145658" y="513650"/>
                  </a:cubicBezTo>
                  <a:cubicBezTo>
                    <a:pt x="149492" y="517483"/>
                    <a:pt x="155241" y="521316"/>
                    <a:pt x="160991" y="523233"/>
                  </a:cubicBezTo>
                  <a:cubicBezTo>
                    <a:pt x="166740" y="525149"/>
                    <a:pt x="174406" y="527066"/>
                    <a:pt x="182073" y="527066"/>
                  </a:cubicBezTo>
                  <a:cubicBezTo>
                    <a:pt x="189739" y="527066"/>
                    <a:pt x="197405" y="525149"/>
                    <a:pt x="203155" y="523233"/>
                  </a:cubicBezTo>
                  <a:cubicBezTo>
                    <a:pt x="208905" y="521316"/>
                    <a:pt x="214654" y="517483"/>
                    <a:pt x="218488" y="513650"/>
                  </a:cubicBezTo>
                  <a:cubicBezTo>
                    <a:pt x="222320" y="509817"/>
                    <a:pt x="226154" y="504067"/>
                    <a:pt x="228070" y="498317"/>
                  </a:cubicBezTo>
                  <a:cubicBezTo>
                    <a:pt x="229986" y="492567"/>
                    <a:pt x="231903" y="486817"/>
                    <a:pt x="231903" y="479151"/>
                  </a:cubicBezTo>
                  <a:lnTo>
                    <a:pt x="231903" y="402487"/>
                  </a:lnTo>
                  <a:lnTo>
                    <a:pt x="208905" y="402487"/>
                  </a:lnTo>
                  <a:lnTo>
                    <a:pt x="208905" y="475318"/>
                  </a:lnTo>
                  <a:cubicBezTo>
                    <a:pt x="208905" y="479151"/>
                    <a:pt x="208905" y="484901"/>
                    <a:pt x="206988" y="486817"/>
                  </a:cubicBezTo>
                  <a:cubicBezTo>
                    <a:pt x="206988" y="490651"/>
                    <a:pt x="205071" y="494484"/>
                    <a:pt x="203155" y="496400"/>
                  </a:cubicBezTo>
                  <a:cubicBezTo>
                    <a:pt x="201238" y="498317"/>
                    <a:pt x="199322" y="500234"/>
                    <a:pt x="195489" y="502150"/>
                  </a:cubicBezTo>
                  <a:cubicBezTo>
                    <a:pt x="191655" y="504067"/>
                    <a:pt x="187823" y="504067"/>
                    <a:pt x="182073" y="504067"/>
                  </a:cubicBezTo>
                  <a:cubicBezTo>
                    <a:pt x="176323" y="504067"/>
                    <a:pt x="172490" y="504067"/>
                    <a:pt x="168657" y="502150"/>
                  </a:cubicBezTo>
                  <a:cubicBezTo>
                    <a:pt x="164824" y="500234"/>
                    <a:pt x="162907" y="498317"/>
                    <a:pt x="160991" y="496400"/>
                  </a:cubicBezTo>
                  <a:cubicBezTo>
                    <a:pt x="159074" y="494484"/>
                    <a:pt x="157158" y="490651"/>
                    <a:pt x="157158" y="486817"/>
                  </a:cubicBezTo>
                  <a:cubicBezTo>
                    <a:pt x="157158" y="482984"/>
                    <a:pt x="155241" y="479151"/>
                    <a:pt x="155241" y="475318"/>
                  </a:cubicBezTo>
                  <a:lnTo>
                    <a:pt x="155241" y="402487"/>
                  </a:lnTo>
                  <a:lnTo>
                    <a:pt x="132243" y="402487"/>
                  </a:lnTo>
                  <a:close/>
                  <a:moveTo>
                    <a:pt x="254902" y="402487"/>
                  </a:moveTo>
                  <a:lnTo>
                    <a:pt x="254902" y="421653"/>
                  </a:lnTo>
                  <a:lnTo>
                    <a:pt x="295150" y="421653"/>
                  </a:lnTo>
                  <a:lnTo>
                    <a:pt x="295150" y="523233"/>
                  </a:lnTo>
                  <a:lnTo>
                    <a:pt x="318148" y="523233"/>
                  </a:lnTo>
                  <a:lnTo>
                    <a:pt x="318148" y="421653"/>
                  </a:lnTo>
                  <a:lnTo>
                    <a:pt x="358396" y="421653"/>
                  </a:lnTo>
                  <a:lnTo>
                    <a:pt x="358396" y="402487"/>
                  </a:lnTo>
                  <a:lnTo>
                    <a:pt x="254902" y="402487"/>
                  </a:lnTo>
                  <a:close/>
                  <a:moveTo>
                    <a:pt x="379478" y="402487"/>
                  </a:moveTo>
                  <a:lnTo>
                    <a:pt x="379478" y="523233"/>
                  </a:lnTo>
                  <a:lnTo>
                    <a:pt x="402476" y="523233"/>
                  </a:lnTo>
                  <a:lnTo>
                    <a:pt x="402476" y="471485"/>
                  </a:lnTo>
                  <a:lnTo>
                    <a:pt x="461889" y="471485"/>
                  </a:lnTo>
                  <a:lnTo>
                    <a:pt x="461889" y="523233"/>
                  </a:lnTo>
                  <a:lnTo>
                    <a:pt x="484888" y="523233"/>
                  </a:lnTo>
                  <a:lnTo>
                    <a:pt x="484888" y="402487"/>
                  </a:lnTo>
                  <a:lnTo>
                    <a:pt x="461889" y="402487"/>
                  </a:lnTo>
                  <a:lnTo>
                    <a:pt x="461889" y="450402"/>
                  </a:lnTo>
                  <a:lnTo>
                    <a:pt x="402476" y="450402"/>
                  </a:lnTo>
                  <a:lnTo>
                    <a:pt x="402476" y="402487"/>
                  </a:lnTo>
                  <a:lnTo>
                    <a:pt x="379478" y="402487"/>
                  </a:lnTo>
                  <a:close/>
                  <a:moveTo>
                    <a:pt x="661211" y="402487"/>
                  </a:moveTo>
                  <a:lnTo>
                    <a:pt x="661211" y="523233"/>
                  </a:lnTo>
                  <a:lnTo>
                    <a:pt x="682293" y="523233"/>
                  </a:lnTo>
                  <a:lnTo>
                    <a:pt x="682293" y="475318"/>
                  </a:lnTo>
                  <a:lnTo>
                    <a:pt x="699542" y="475318"/>
                  </a:lnTo>
                  <a:lnTo>
                    <a:pt x="724457" y="523233"/>
                  </a:lnTo>
                  <a:lnTo>
                    <a:pt x="749372" y="523233"/>
                  </a:lnTo>
                  <a:lnTo>
                    <a:pt x="720624" y="473401"/>
                  </a:lnTo>
                  <a:cubicBezTo>
                    <a:pt x="728290" y="469568"/>
                    <a:pt x="732124" y="465735"/>
                    <a:pt x="735957" y="459985"/>
                  </a:cubicBezTo>
                  <a:cubicBezTo>
                    <a:pt x="739790" y="454235"/>
                    <a:pt x="741706" y="446569"/>
                    <a:pt x="741706" y="438902"/>
                  </a:cubicBezTo>
                  <a:cubicBezTo>
                    <a:pt x="741706" y="435069"/>
                    <a:pt x="741706" y="431236"/>
                    <a:pt x="739790" y="427403"/>
                  </a:cubicBezTo>
                  <a:cubicBezTo>
                    <a:pt x="737873" y="423569"/>
                    <a:pt x="735957" y="419736"/>
                    <a:pt x="732124" y="415903"/>
                  </a:cubicBezTo>
                  <a:cubicBezTo>
                    <a:pt x="728290" y="412070"/>
                    <a:pt x="724457" y="410153"/>
                    <a:pt x="718707" y="406320"/>
                  </a:cubicBezTo>
                  <a:cubicBezTo>
                    <a:pt x="712958" y="404403"/>
                    <a:pt x="707209" y="402487"/>
                    <a:pt x="699542" y="402487"/>
                  </a:cubicBezTo>
                  <a:lnTo>
                    <a:pt x="661211" y="402487"/>
                  </a:lnTo>
                  <a:close/>
                  <a:moveTo>
                    <a:pt x="826035" y="402487"/>
                  </a:moveTo>
                  <a:lnTo>
                    <a:pt x="826035" y="421653"/>
                  </a:lnTo>
                  <a:lnTo>
                    <a:pt x="866282" y="421653"/>
                  </a:lnTo>
                  <a:lnTo>
                    <a:pt x="866282" y="523233"/>
                  </a:lnTo>
                  <a:lnTo>
                    <a:pt x="889281" y="523233"/>
                  </a:lnTo>
                  <a:lnTo>
                    <a:pt x="889281" y="421653"/>
                  </a:lnTo>
                  <a:lnTo>
                    <a:pt x="929528" y="421653"/>
                  </a:lnTo>
                  <a:lnTo>
                    <a:pt x="929528" y="402487"/>
                  </a:lnTo>
                  <a:lnTo>
                    <a:pt x="826035" y="402487"/>
                  </a:lnTo>
                  <a:close/>
                  <a:moveTo>
                    <a:pt x="944861" y="402487"/>
                  </a:moveTo>
                  <a:lnTo>
                    <a:pt x="987025" y="469568"/>
                  </a:lnTo>
                  <a:lnTo>
                    <a:pt x="987025" y="523233"/>
                  </a:lnTo>
                  <a:lnTo>
                    <a:pt x="1010024" y="523233"/>
                  </a:lnTo>
                  <a:lnTo>
                    <a:pt x="1010024" y="469568"/>
                  </a:lnTo>
                  <a:lnTo>
                    <a:pt x="1052188" y="402487"/>
                  </a:lnTo>
                  <a:lnTo>
                    <a:pt x="1029189" y="402487"/>
                  </a:lnTo>
                  <a:lnTo>
                    <a:pt x="1000441" y="450402"/>
                  </a:lnTo>
                  <a:lnTo>
                    <a:pt x="971693" y="402487"/>
                  </a:lnTo>
                  <a:lnTo>
                    <a:pt x="944861" y="402487"/>
                  </a:lnTo>
                  <a:close/>
                  <a:moveTo>
                    <a:pt x="778121" y="402487"/>
                  </a:moveTo>
                  <a:lnTo>
                    <a:pt x="778121" y="523233"/>
                  </a:lnTo>
                  <a:lnTo>
                    <a:pt x="801120" y="523233"/>
                  </a:lnTo>
                  <a:lnTo>
                    <a:pt x="801120" y="402487"/>
                  </a:lnTo>
                  <a:lnTo>
                    <a:pt x="778121" y="402487"/>
                  </a:lnTo>
                  <a:close/>
                  <a:moveTo>
                    <a:pt x="573050" y="419736"/>
                  </a:moveTo>
                  <a:cubicBezTo>
                    <a:pt x="578799" y="419736"/>
                    <a:pt x="584549" y="421653"/>
                    <a:pt x="588382" y="423569"/>
                  </a:cubicBezTo>
                  <a:cubicBezTo>
                    <a:pt x="594131" y="425486"/>
                    <a:pt x="597965" y="429319"/>
                    <a:pt x="599882" y="433152"/>
                  </a:cubicBezTo>
                  <a:cubicBezTo>
                    <a:pt x="603714" y="436986"/>
                    <a:pt x="605631" y="440819"/>
                    <a:pt x="607548" y="446569"/>
                  </a:cubicBezTo>
                  <a:cubicBezTo>
                    <a:pt x="609464" y="452318"/>
                    <a:pt x="609464" y="458068"/>
                    <a:pt x="609464" y="463818"/>
                  </a:cubicBezTo>
                  <a:cubicBezTo>
                    <a:pt x="609464" y="469568"/>
                    <a:pt x="609464" y="475318"/>
                    <a:pt x="607548" y="481068"/>
                  </a:cubicBezTo>
                  <a:cubicBezTo>
                    <a:pt x="605631" y="486817"/>
                    <a:pt x="603714" y="490651"/>
                    <a:pt x="599882" y="494484"/>
                  </a:cubicBezTo>
                  <a:cubicBezTo>
                    <a:pt x="596048" y="498317"/>
                    <a:pt x="592215" y="502150"/>
                    <a:pt x="588382" y="504067"/>
                  </a:cubicBezTo>
                  <a:cubicBezTo>
                    <a:pt x="582633" y="505983"/>
                    <a:pt x="578799" y="507900"/>
                    <a:pt x="573050" y="507900"/>
                  </a:cubicBezTo>
                  <a:cubicBezTo>
                    <a:pt x="567300" y="507900"/>
                    <a:pt x="561550" y="505983"/>
                    <a:pt x="557717" y="504067"/>
                  </a:cubicBezTo>
                  <a:cubicBezTo>
                    <a:pt x="553884" y="502150"/>
                    <a:pt x="548134" y="498317"/>
                    <a:pt x="546218" y="494484"/>
                  </a:cubicBezTo>
                  <a:cubicBezTo>
                    <a:pt x="542385" y="490651"/>
                    <a:pt x="540468" y="486817"/>
                    <a:pt x="538552" y="481068"/>
                  </a:cubicBezTo>
                  <a:cubicBezTo>
                    <a:pt x="536635" y="475318"/>
                    <a:pt x="536635" y="469568"/>
                    <a:pt x="536635" y="463818"/>
                  </a:cubicBezTo>
                  <a:cubicBezTo>
                    <a:pt x="536635" y="458068"/>
                    <a:pt x="536635" y="452318"/>
                    <a:pt x="538552" y="446569"/>
                  </a:cubicBezTo>
                  <a:cubicBezTo>
                    <a:pt x="540468" y="440819"/>
                    <a:pt x="542385" y="436986"/>
                    <a:pt x="546218" y="433152"/>
                  </a:cubicBezTo>
                  <a:cubicBezTo>
                    <a:pt x="550051" y="429319"/>
                    <a:pt x="553884" y="425486"/>
                    <a:pt x="557717" y="423569"/>
                  </a:cubicBezTo>
                  <a:cubicBezTo>
                    <a:pt x="561550" y="421653"/>
                    <a:pt x="567300" y="419736"/>
                    <a:pt x="573050" y="419736"/>
                  </a:cubicBezTo>
                  <a:close/>
                  <a:moveTo>
                    <a:pt x="684210" y="421653"/>
                  </a:moveTo>
                  <a:lnTo>
                    <a:pt x="703375" y="421653"/>
                  </a:lnTo>
                  <a:cubicBezTo>
                    <a:pt x="709125" y="421653"/>
                    <a:pt x="712958" y="423569"/>
                    <a:pt x="716791" y="427403"/>
                  </a:cubicBezTo>
                  <a:cubicBezTo>
                    <a:pt x="720624" y="431236"/>
                    <a:pt x="722541" y="435069"/>
                    <a:pt x="722541" y="440819"/>
                  </a:cubicBezTo>
                  <a:cubicBezTo>
                    <a:pt x="722541" y="446569"/>
                    <a:pt x="720624" y="450402"/>
                    <a:pt x="716791" y="452318"/>
                  </a:cubicBezTo>
                  <a:cubicBezTo>
                    <a:pt x="712958" y="456152"/>
                    <a:pt x="709125" y="458068"/>
                    <a:pt x="703375" y="458068"/>
                  </a:cubicBezTo>
                  <a:lnTo>
                    <a:pt x="684210" y="458068"/>
                  </a:lnTo>
                  <a:lnTo>
                    <a:pt x="684210" y="421653"/>
                  </a:lnTo>
                  <a:close/>
                  <a:moveTo>
                    <a:pt x="57497" y="427403"/>
                  </a:moveTo>
                  <a:lnTo>
                    <a:pt x="72829" y="473401"/>
                  </a:lnTo>
                  <a:lnTo>
                    <a:pt x="42164" y="473401"/>
                  </a:lnTo>
                  <a:lnTo>
                    <a:pt x="57497" y="427403"/>
                  </a:lnTo>
                  <a:close/>
                </a:path>
              </a:pathLst>
            </a:custGeom>
            <a:solidFill>
              <a:srgbClr val="701B45"/>
            </a:solidFill>
            <a:ln w="19162" cap="flat">
              <a:noFill/>
              <a:prstDash val="solid"/>
              <a:miter/>
            </a:ln>
          </p:spPr>
          <p:txBody>
            <a:bodyPr rtlCol="0" anchor="ctr"/>
            <a:lstStyle/>
            <a:p>
              <a:endParaRPr lang="en-GB"/>
            </a:p>
          </p:txBody>
        </p:sp>
      </p:grpSp>
      <p:grpSp>
        <p:nvGrpSpPr>
          <p:cNvPr id="144" name="Group 143">
            <a:extLst>
              <a:ext uri="{FF2B5EF4-FFF2-40B4-BE49-F238E27FC236}">
                <a16:creationId xmlns:a16="http://schemas.microsoft.com/office/drawing/2014/main" id="{E01E0411-C154-48BC-BAEF-3D3D1EC13585}"/>
              </a:ext>
            </a:extLst>
          </p:cNvPr>
          <p:cNvGrpSpPr/>
          <p:nvPr userDrawn="1"/>
        </p:nvGrpSpPr>
        <p:grpSpPr>
          <a:xfrm>
            <a:off x="7126555" y="845600"/>
            <a:ext cx="1872663" cy="508553"/>
            <a:chOff x="9360230" y="862473"/>
            <a:chExt cx="2089042" cy="567314"/>
          </a:xfrm>
        </p:grpSpPr>
        <p:sp>
          <p:nvSpPr>
            <p:cNvPr id="86" name="Freeform: Shape 85">
              <a:extLst>
                <a:ext uri="{FF2B5EF4-FFF2-40B4-BE49-F238E27FC236}">
                  <a16:creationId xmlns:a16="http://schemas.microsoft.com/office/drawing/2014/main" id="{60491315-B60B-414D-85B3-0DE4FD109B9A}"/>
                </a:ext>
              </a:extLst>
            </p:cNvPr>
            <p:cNvSpPr/>
            <p:nvPr/>
          </p:nvSpPr>
          <p:spPr>
            <a:xfrm>
              <a:off x="9360230" y="862473"/>
              <a:ext cx="1184429" cy="538565"/>
            </a:xfrm>
            <a:custGeom>
              <a:avLst/>
              <a:gdLst>
                <a:gd name="connsiteX0" fmla="*/ 1075187 w 1184429"/>
                <a:gd name="connsiteY0" fmla="*/ 337322 h 538565"/>
                <a:gd name="connsiteX1" fmla="*/ 1163348 w 1184429"/>
                <a:gd name="connsiteY1" fmla="*/ 189744 h 538565"/>
                <a:gd name="connsiteX2" fmla="*/ 977442 w 1184429"/>
                <a:gd name="connsiteY2" fmla="*/ 11500 h 538565"/>
                <a:gd name="connsiteX3" fmla="*/ 770455 w 1184429"/>
                <a:gd name="connsiteY3" fmla="*/ 11500 h 538565"/>
                <a:gd name="connsiteX4" fmla="*/ 770455 w 1184429"/>
                <a:gd name="connsiteY4" fmla="*/ 366071 h 538565"/>
                <a:gd name="connsiteX5" fmla="*/ 605631 w 1184429"/>
                <a:gd name="connsiteY5" fmla="*/ 216576 h 538565"/>
                <a:gd name="connsiteX6" fmla="*/ 517469 w 1184429"/>
                <a:gd name="connsiteY6" fmla="*/ 160995 h 538565"/>
                <a:gd name="connsiteX7" fmla="*/ 565383 w 1184429"/>
                <a:gd name="connsiteY7" fmla="*/ 126496 h 538565"/>
                <a:gd name="connsiteX8" fmla="*/ 645879 w 1184429"/>
                <a:gd name="connsiteY8" fmla="*/ 183994 h 538565"/>
                <a:gd name="connsiteX9" fmla="*/ 726374 w 1184429"/>
                <a:gd name="connsiteY9" fmla="*/ 185911 h 538565"/>
                <a:gd name="connsiteX10" fmla="*/ 757039 w 1184429"/>
                <a:gd name="connsiteY10" fmla="*/ 118829 h 538565"/>
                <a:gd name="connsiteX11" fmla="*/ 565383 w 1184429"/>
                <a:gd name="connsiteY11" fmla="*/ 0 h 538565"/>
                <a:gd name="connsiteX12" fmla="*/ 385227 w 1184429"/>
                <a:gd name="connsiteY12" fmla="*/ 160995 h 538565"/>
                <a:gd name="connsiteX13" fmla="*/ 385227 w 1184429"/>
                <a:gd name="connsiteY13" fmla="*/ 170578 h 538565"/>
                <a:gd name="connsiteX14" fmla="*/ 201238 w 1184429"/>
                <a:gd name="connsiteY14" fmla="*/ 11500 h 538565"/>
                <a:gd name="connsiteX15" fmla="*/ 0 w 1184429"/>
                <a:gd name="connsiteY15" fmla="*/ 11500 h 538565"/>
                <a:gd name="connsiteX16" fmla="*/ 0 w 1184429"/>
                <a:gd name="connsiteY16" fmla="*/ 528983 h 538565"/>
                <a:gd name="connsiteX17" fmla="*/ 132243 w 1184429"/>
                <a:gd name="connsiteY17" fmla="*/ 528983 h 538565"/>
                <a:gd name="connsiteX18" fmla="*/ 132243 w 1184429"/>
                <a:gd name="connsiteY18" fmla="*/ 373738 h 538565"/>
                <a:gd name="connsiteX19" fmla="*/ 201238 w 1184429"/>
                <a:gd name="connsiteY19" fmla="*/ 373738 h 538565"/>
                <a:gd name="connsiteX20" fmla="*/ 387144 w 1184429"/>
                <a:gd name="connsiteY20" fmla="*/ 191660 h 538565"/>
                <a:gd name="connsiteX21" fmla="*/ 387144 w 1184429"/>
                <a:gd name="connsiteY21" fmla="*/ 180161 h 538565"/>
                <a:gd name="connsiteX22" fmla="*/ 540468 w 1184429"/>
                <a:gd name="connsiteY22" fmla="*/ 321990 h 538565"/>
                <a:gd name="connsiteX23" fmla="*/ 640129 w 1184429"/>
                <a:gd name="connsiteY23" fmla="*/ 379488 h 538565"/>
                <a:gd name="connsiteX24" fmla="*/ 578799 w 1184429"/>
                <a:gd name="connsiteY24" fmla="*/ 413986 h 538565"/>
                <a:gd name="connsiteX25" fmla="*/ 477222 w 1184429"/>
                <a:gd name="connsiteY25" fmla="*/ 344989 h 538565"/>
                <a:gd name="connsiteX26" fmla="*/ 477222 w 1184429"/>
                <a:gd name="connsiteY26" fmla="*/ 344989 h 538565"/>
                <a:gd name="connsiteX27" fmla="*/ 396727 w 1184429"/>
                <a:gd name="connsiteY27" fmla="*/ 337322 h 538565"/>
                <a:gd name="connsiteX28" fmla="*/ 364145 w 1184429"/>
                <a:gd name="connsiteY28" fmla="*/ 410153 h 538565"/>
                <a:gd name="connsiteX29" fmla="*/ 364145 w 1184429"/>
                <a:gd name="connsiteY29" fmla="*/ 410153 h 538565"/>
                <a:gd name="connsiteX30" fmla="*/ 574966 w 1184429"/>
                <a:gd name="connsiteY30" fmla="*/ 538566 h 538565"/>
                <a:gd name="connsiteX31" fmla="*/ 772371 w 1184429"/>
                <a:gd name="connsiteY31" fmla="*/ 387154 h 538565"/>
                <a:gd name="connsiteX32" fmla="*/ 772371 w 1184429"/>
                <a:gd name="connsiteY32" fmla="*/ 527066 h 538565"/>
                <a:gd name="connsiteX33" fmla="*/ 904613 w 1184429"/>
                <a:gd name="connsiteY33" fmla="*/ 527066 h 538565"/>
                <a:gd name="connsiteX34" fmla="*/ 904613 w 1184429"/>
                <a:gd name="connsiteY34" fmla="*/ 360322 h 538565"/>
                <a:gd name="connsiteX35" fmla="*/ 952527 w 1184429"/>
                <a:gd name="connsiteY35" fmla="*/ 360322 h 538565"/>
                <a:gd name="connsiteX36" fmla="*/ 1042605 w 1184429"/>
                <a:gd name="connsiteY36" fmla="*/ 527066 h 538565"/>
                <a:gd name="connsiteX37" fmla="*/ 1184430 w 1184429"/>
                <a:gd name="connsiteY37" fmla="*/ 527066 h 538565"/>
                <a:gd name="connsiteX38" fmla="*/ 1075187 w 1184429"/>
                <a:gd name="connsiteY38" fmla="*/ 337322 h 538565"/>
                <a:gd name="connsiteX39" fmla="*/ 201238 w 1184429"/>
                <a:gd name="connsiteY39" fmla="*/ 249158 h 538565"/>
                <a:gd name="connsiteX40" fmla="*/ 132243 w 1184429"/>
                <a:gd name="connsiteY40" fmla="*/ 249158 h 538565"/>
                <a:gd name="connsiteX41" fmla="*/ 132243 w 1184429"/>
                <a:gd name="connsiteY41" fmla="*/ 137995 h 538565"/>
                <a:gd name="connsiteX42" fmla="*/ 201238 w 1184429"/>
                <a:gd name="connsiteY42" fmla="*/ 137995 h 538565"/>
                <a:gd name="connsiteX43" fmla="*/ 252985 w 1184429"/>
                <a:gd name="connsiteY43" fmla="*/ 193577 h 538565"/>
                <a:gd name="connsiteX44" fmla="*/ 201238 w 1184429"/>
                <a:gd name="connsiteY44" fmla="*/ 249158 h 538565"/>
                <a:gd name="connsiteX45" fmla="*/ 975526 w 1184429"/>
                <a:gd name="connsiteY45" fmla="*/ 251075 h 538565"/>
                <a:gd name="connsiteX46" fmla="*/ 902697 w 1184429"/>
                <a:gd name="connsiteY46" fmla="*/ 251075 h 538565"/>
                <a:gd name="connsiteX47" fmla="*/ 902697 w 1184429"/>
                <a:gd name="connsiteY47" fmla="*/ 134162 h 538565"/>
                <a:gd name="connsiteX48" fmla="*/ 975526 w 1184429"/>
                <a:gd name="connsiteY48" fmla="*/ 134162 h 538565"/>
                <a:gd name="connsiteX49" fmla="*/ 1031105 w 1184429"/>
                <a:gd name="connsiteY49" fmla="*/ 193577 h 538565"/>
                <a:gd name="connsiteX50" fmla="*/ 975526 w 1184429"/>
                <a:gd name="connsiteY50" fmla="*/ 251075 h 538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184429" h="538565">
                  <a:moveTo>
                    <a:pt x="1075187" y="337322"/>
                  </a:moveTo>
                  <a:cubicBezTo>
                    <a:pt x="1128850" y="308573"/>
                    <a:pt x="1163348" y="252992"/>
                    <a:pt x="1163348" y="189744"/>
                  </a:cubicBezTo>
                  <a:cubicBezTo>
                    <a:pt x="1163348" y="86247"/>
                    <a:pt x="1082853" y="11500"/>
                    <a:pt x="977442" y="11500"/>
                  </a:cubicBezTo>
                  <a:lnTo>
                    <a:pt x="770455" y="11500"/>
                  </a:lnTo>
                  <a:lnTo>
                    <a:pt x="770455" y="366071"/>
                  </a:lnTo>
                  <a:cubicBezTo>
                    <a:pt x="764705" y="266408"/>
                    <a:pt x="682293" y="237659"/>
                    <a:pt x="605631" y="216576"/>
                  </a:cubicBezTo>
                  <a:cubicBezTo>
                    <a:pt x="534719" y="195494"/>
                    <a:pt x="517469" y="183994"/>
                    <a:pt x="517469" y="160995"/>
                  </a:cubicBezTo>
                  <a:cubicBezTo>
                    <a:pt x="517469" y="141829"/>
                    <a:pt x="532802" y="126496"/>
                    <a:pt x="565383" y="126496"/>
                  </a:cubicBezTo>
                  <a:cubicBezTo>
                    <a:pt x="603714" y="126496"/>
                    <a:pt x="630546" y="145662"/>
                    <a:pt x="645879" y="183994"/>
                  </a:cubicBezTo>
                  <a:lnTo>
                    <a:pt x="726374" y="185911"/>
                  </a:lnTo>
                  <a:lnTo>
                    <a:pt x="757039" y="118829"/>
                  </a:lnTo>
                  <a:cubicBezTo>
                    <a:pt x="720624" y="40249"/>
                    <a:pt x="649712" y="0"/>
                    <a:pt x="565383" y="0"/>
                  </a:cubicBezTo>
                  <a:cubicBezTo>
                    <a:pt x="463806" y="0"/>
                    <a:pt x="385227" y="63248"/>
                    <a:pt x="385227" y="160995"/>
                  </a:cubicBezTo>
                  <a:cubicBezTo>
                    <a:pt x="385227" y="164828"/>
                    <a:pt x="385227" y="166744"/>
                    <a:pt x="385227" y="170578"/>
                  </a:cubicBezTo>
                  <a:cubicBezTo>
                    <a:pt x="373728" y="76664"/>
                    <a:pt x="297066" y="11500"/>
                    <a:pt x="201238" y="11500"/>
                  </a:cubicBezTo>
                  <a:lnTo>
                    <a:pt x="0" y="11500"/>
                  </a:lnTo>
                  <a:lnTo>
                    <a:pt x="0" y="528983"/>
                  </a:lnTo>
                  <a:lnTo>
                    <a:pt x="132243" y="528983"/>
                  </a:lnTo>
                  <a:lnTo>
                    <a:pt x="132243" y="373738"/>
                  </a:lnTo>
                  <a:lnTo>
                    <a:pt x="201238" y="373738"/>
                  </a:lnTo>
                  <a:cubicBezTo>
                    <a:pt x="304732" y="373738"/>
                    <a:pt x="387144" y="298990"/>
                    <a:pt x="387144" y="191660"/>
                  </a:cubicBezTo>
                  <a:cubicBezTo>
                    <a:pt x="387144" y="187827"/>
                    <a:pt x="387144" y="183994"/>
                    <a:pt x="387144" y="180161"/>
                  </a:cubicBezTo>
                  <a:cubicBezTo>
                    <a:pt x="396727" y="262575"/>
                    <a:pt x="463806" y="298990"/>
                    <a:pt x="540468" y="321990"/>
                  </a:cubicBezTo>
                  <a:cubicBezTo>
                    <a:pt x="605631" y="341156"/>
                    <a:pt x="640129" y="348822"/>
                    <a:pt x="640129" y="379488"/>
                  </a:cubicBezTo>
                  <a:cubicBezTo>
                    <a:pt x="640129" y="396737"/>
                    <a:pt x="626713" y="413986"/>
                    <a:pt x="578799" y="413986"/>
                  </a:cubicBezTo>
                  <a:cubicBezTo>
                    <a:pt x="527052" y="413986"/>
                    <a:pt x="494471" y="389071"/>
                    <a:pt x="477222" y="344989"/>
                  </a:cubicBezTo>
                  <a:lnTo>
                    <a:pt x="477222" y="344989"/>
                  </a:lnTo>
                  <a:lnTo>
                    <a:pt x="396727" y="337322"/>
                  </a:lnTo>
                  <a:lnTo>
                    <a:pt x="364145" y="410153"/>
                  </a:lnTo>
                  <a:lnTo>
                    <a:pt x="364145" y="410153"/>
                  </a:lnTo>
                  <a:cubicBezTo>
                    <a:pt x="390977" y="486817"/>
                    <a:pt x="463806" y="538566"/>
                    <a:pt x="574966" y="538566"/>
                  </a:cubicBezTo>
                  <a:cubicBezTo>
                    <a:pt x="688043" y="538566"/>
                    <a:pt x="766621" y="482984"/>
                    <a:pt x="772371" y="387154"/>
                  </a:cubicBezTo>
                  <a:lnTo>
                    <a:pt x="772371" y="527066"/>
                  </a:lnTo>
                  <a:lnTo>
                    <a:pt x="904613" y="527066"/>
                  </a:lnTo>
                  <a:lnTo>
                    <a:pt x="904613" y="360322"/>
                  </a:lnTo>
                  <a:lnTo>
                    <a:pt x="952527" y="360322"/>
                  </a:lnTo>
                  <a:lnTo>
                    <a:pt x="1042605" y="527066"/>
                  </a:lnTo>
                  <a:lnTo>
                    <a:pt x="1184430" y="527066"/>
                  </a:lnTo>
                  <a:lnTo>
                    <a:pt x="1075187" y="337322"/>
                  </a:lnTo>
                  <a:close/>
                  <a:moveTo>
                    <a:pt x="201238" y="249158"/>
                  </a:moveTo>
                  <a:lnTo>
                    <a:pt x="132243" y="249158"/>
                  </a:lnTo>
                  <a:lnTo>
                    <a:pt x="132243" y="137995"/>
                  </a:lnTo>
                  <a:lnTo>
                    <a:pt x="201238" y="137995"/>
                  </a:lnTo>
                  <a:cubicBezTo>
                    <a:pt x="229986" y="137995"/>
                    <a:pt x="252985" y="160995"/>
                    <a:pt x="252985" y="193577"/>
                  </a:cubicBezTo>
                  <a:cubicBezTo>
                    <a:pt x="252985" y="226159"/>
                    <a:pt x="229986" y="249158"/>
                    <a:pt x="201238" y="249158"/>
                  </a:cubicBezTo>
                  <a:moveTo>
                    <a:pt x="975526" y="251075"/>
                  </a:moveTo>
                  <a:lnTo>
                    <a:pt x="902697" y="251075"/>
                  </a:lnTo>
                  <a:lnTo>
                    <a:pt x="902697" y="134162"/>
                  </a:lnTo>
                  <a:lnTo>
                    <a:pt x="975526" y="134162"/>
                  </a:lnTo>
                  <a:cubicBezTo>
                    <a:pt x="1008108" y="134162"/>
                    <a:pt x="1031105" y="159078"/>
                    <a:pt x="1031105" y="193577"/>
                  </a:cubicBezTo>
                  <a:cubicBezTo>
                    <a:pt x="1031105" y="228076"/>
                    <a:pt x="1008108" y="251075"/>
                    <a:pt x="975526" y="251075"/>
                  </a:cubicBezTo>
                </a:path>
              </a:pathLst>
            </a:custGeom>
            <a:solidFill>
              <a:srgbClr val="0087B2"/>
            </a:solidFill>
            <a:ln w="19162" cap="flat">
              <a:noFill/>
              <a:prstDash val="solid"/>
              <a:miter/>
            </a:ln>
          </p:spPr>
          <p:txBody>
            <a:bodyPr rtlCol="0" anchor="ctr"/>
            <a:lstStyle/>
            <a:p>
              <a:endParaRPr lang="en-GB"/>
            </a:p>
          </p:txBody>
        </p:sp>
        <p:sp>
          <p:nvSpPr>
            <p:cNvPr id="87" name="Freeform: Shape 86">
              <a:extLst>
                <a:ext uri="{FF2B5EF4-FFF2-40B4-BE49-F238E27FC236}">
                  <a16:creationId xmlns:a16="http://schemas.microsoft.com/office/drawing/2014/main" id="{4C605EDF-425C-469D-A321-4E9008F9944F}"/>
                </a:ext>
              </a:extLst>
            </p:cNvPr>
            <p:cNvSpPr/>
            <p:nvPr/>
          </p:nvSpPr>
          <p:spPr>
            <a:xfrm>
              <a:off x="10667319" y="873973"/>
              <a:ext cx="84328" cy="122662"/>
            </a:xfrm>
            <a:custGeom>
              <a:avLst/>
              <a:gdLst>
                <a:gd name="connsiteX0" fmla="*/ 84329 w 84328"/>
                <a:gd name="connsiteY0" fmla="*/ 40249 h 122662"/>
                <a:gd name="connsiteX1" fmla="*/ 44080 w 84328"/>
                <a:gd name="connsiteY1" fmla="*/ 80497 h 122662"/>
                <a:gd name="connsiteX2" fmla="*/ 15332 w 84328"/>
                <a:gd name="connsiteY2" fmla="*/ 80497 h 122662"/>
                <a:gd name="connsiteX3" fmla="*/ 15332 w 84328"/>
                <a:gd name="connsiteY3" fmla="*/ 122663 h 122662"/>
                <a:gd name="connsiteX4" fmla="*/ 0 w 84328"/>
                <a:gd name="connsiteY4" fmla="*/ 122663 h 122662"/>
                <a:gd name="connsiteX5" fmla="*/ 0 w 84328"/>
                <a:gd name="connsiteY5" fmla="*/ 0 h 122662"/>
                <a:gd name="connsiteX6" fmla="*/ 44080 w 84328"/>
                <a:gd name="connsiteY6" fmla="*/ 0 h 122662"/>
                <a:gd name="connsiteX7" fmla="*/ 84329 w 84328"/>
                <a:gd name="connsiteY7" fmla="*/ 40249 h 122662"/>
                <a:gd name="connsiteX8" fmla="*/ 68995 w 84328"/>
                <a:gd name="connsiteY8" fmla="*/ 40249 h 122662"/>
                <a:gd name="connsiteX9" fmla="*/ 45998 w 84328"/>
                <a:gd name="connsiteY9" fmla="*/ 15333 h 122662"/>
                <a:gd name="connsiteX10" fmla="*/ 17249 w 84328"/>
                <a:gd name="connsiteY10" fmla="*/ 15333 h 122662"/>
                <a:gd name="connsiteX11" fmla="*/ 17249 w 84328"/>
                <a:gd name="connsiteY11" fmla="*/ 63248 h 122662"/>
                <a:gd name="connsiteX12" fmla="*/ 45998 w 84328"/>
                <a:gd name="connsiteY12" fmla="*/ 63248 h 122662"/>
                <a:gd name="connsiteX13" fmla="*/ 68995 w 84328"/>
                <a:gd name="connsiteY13" fmla="*/ 40249 h 122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4328" h="122662">
                  <a:moveTo>
                    <a:pt x="84329" y="40249"/>
                  </a:moveTo>
                  <a:cubicBezTo>
                    <a:pt x="84329" y="63248"/>
                    <a:pt x="67079" y="80497"/>
                    <a:pt x="44080" y="80497"/>
                  </a:cubicBezTo>
                  <a:lnTo>
                    <a:pt x="15332" y="80497"/>
                  </a:lnTo>
                  <a:lnTo>
                    <a:pt x="15332" y="122663"/>
                  </a:lnTo>
                  <a:lnTo>
                    <a:pt x="0" y="122663"/>
                  </a:lnTo>
                  <a:lnTo>
                    <a:pt x="0" y="0"/>
                  </a:lnTo>
                  <a:lnTo>
                    <a:pt x="44080" y="0"/>
                  </a:lnTo>
                  <a:cubicBezTo>
                    <a:pt x="67079" y="0"/>
                    <a:pt x="84329" y="17249"/>
                    <a:pt x="84329" y="40249"/>
                  </a:cubicBezTo>
                  <a:moveTo>
                    <a:pt x="68995" y="40249"/>
                  </a:moveTo>
                  <a:cubicBezTo>
                    <a:pt x="68995" y="26832"/>
                    <a:pt x="59413" y="15333"/>
                    <a:pt x="45998" y="15333"/>
                  </a:cubicBezTo>
                  <a:lnTo>
                    <a:pt x="17249" y="15333"/>
                  </a:lnTo>
                  <a:lnTo>
                    <a:pt x="17249" y="63248"/>
                  </a:lnTo>
                  <a:lnTo>
                    <a:pt x="45998" y="63248"/>
                  </a:lnTo>
                  <a:cubicBezTo>
                    <a:pt x="57497" y="63248"/>
                    <a:pt x="68995" y="53665"/>
                    <a:pt x="68995" y="40249"/>
                  </a:cubicBezTo>
                </a:path>
              </a:pathLst>
            </a:custGeom>
            <a:solidFill>
              <a:srgbClr val="0087B2"/>
            </a:solidFill>
            <a:ln w="19162" cap="flat">
              <a:noFill/>
              <a:prstDash val="solid"/>
              <a:miter/>
            </a:ln>
          </p:spPr>
          <p:txBody>
            <a:bodyPr rtlCol="0" anchor="ctr"/>
            <a:lstStyle/>
            <a:p>
              <a:endParaRPr lang="en-GB"/>
            </a:p>
          </p:txBody>
        </p:sp>
        <p:sp>
          <p:nvSpPr>
            <p:cNvPr id="88" name="Freeform: Shape 87">
              <a:extLst>
                <a:ext uri="{FF2B5EF4-FFF2-40B4-BE49-F238E27FC236}">
                  <a16:creationId xmlns:a16="http://schemas.microsoft.com/office/drawing/2014/main" id="{30A90056-7816-42EA-A326-A9A174BF25E9}"/>
                </a:ext>
              </a:extLst>
            </p:cNvPr>
            <p:cNvSpPr/>
            <p:nvPr/>
          </p:nvSpPr>
          <p:spPr>
            <a:xfrm>
              <a:off x="10759313" y="906555"/>
              <a:ext cx="91994" cy="91996"/>
            </a:xfrm>
            <a:custGeom>
              <a:avLst/>
              <a:gdLst>
                <a:gd name="connsiteX0" fmla="*/ 91994 w 91994"/>
                <a:gd name="connsiteY0" fmla="*/ 1917 h 91996"/>
                <a:gd name="connsiteX1" fmla="*/ 91994 w 91994"/>
                <a:gd name="connsiteY1" fmla="*/ 90080 h 91996"/>
                <a:gd name="connsiteX2" fmla="*/ 76662 w 91994"/>
                <a:gd name="connsiteY2" fmla="*/ 90080 h 91996"/>
                <a:gd name="connsiteX3" fmla="*/ 76662 w 91994"/>
                <a:gd name="connsiteY3" fmla="*/ 74747 h 91996"/>
                <a:gd name="connsiteX4" fmla="*/ 44080 w 91994"/>
                <a:gd name="connsiteY4" fmla="*/ 91997 h 91996"/>
                <a:gd name="connsiteX5" fmla="*/ 0 w 91994"/>
                <a:gd name="connsiteY5" fmla="*/ 45998 h 91996"/>
                <a:gd name="connsiteX6" fmla="*/ 44080 w 91994"/>
                <a:gd name="connsiteY6" fmla="*/ 0 h 91996"/>
                <a:gd name="connsiteX7" fmla="*/ 76662 w 91994"/>
                <a:gd name="connsiteY7" fmla="*/ 17249 h 91996"/>
                <a:gd name="connsiteX8" fmla="*/ 76662 w 91994"/>
                <a:gd name="connsiteY8" fmla="*/ 1917 h 91996"/>
                <a:gd name="connsiteX9" fmla="*/ 91994 w 91994"/>
                <a:gd name="connsiteY9" fmla="*/ 1917 h 91996"/>
                <a:gd name="connsiteX10" fmla="*/ 76662 w 91994"/>
                <a:gd name="connsiteY10" fmla="*/ 45998 h 91996"/>
                <a:gd name="connsiteX11" fmla="*/ 45998 w 91994"/>
                <a:gd name="connsiteY11" fmla="*/ 15333 h 91996"/>
                <a:gd name="connsiteX12" fmla="*/ 15332 w 91994"/>
                <a:gd name="connsiteY12" fmla="*/ 45998 h 91996"/>
                <a:gd name="connsiteX13" fmla="*/ 45998 w 91994"/>
                <a:gd name="connsiteY13" fmla="*/ 76664 h 91996"/>
                <a:gd name="connsiteX14" fmla="*/ 76662 w 91994"/>
                <a:gd name="connsiteY14" fmla="*/ 45998 h 91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1994" h="91996">
                  <a:moveTo>
                    <a:pt x="91994" y="1917"/>
                  </a:moveTo>
                  <a:lnTo>
                    <a:pt x="91994" y="90080"/>
                  </a:lnTo>
                  <a:lnTo>
                    <a:pt x="76662" y="90080"/>
                  </a:lnTo>
                  <a:lnTo>
                    <a:pt x="76662" y="74747"/>
                  </a:lnTo>
                  <a:cubicBezTo>
                    <a:pt x="68997" y="86247"/>
                    <a:pt x="59414" y="91997"/>
                    <a:pt x="44080" y="91997"/>
                  </a:cubicBezTo>
                  <a:cubicBezTo>
                    <a:pt x="19166" y="91997"/>
                    <a:pt x="0" y="72831"/>
                    <a:pt x="0" y="45998"/>
                  </a:cubicBezTo>
                  <a:cubicBezTo>
                    <a:pt x="0" y="21083"/>
                    <a:pt x="19166" y="0"/>
                    <a:pt x="44080" y="0"/>
                  </a:cubicBezTo>
                  <a:cubicBezTo>
                    <a:pt x="59414" y="0"/>
                    <a:pt x="70913" y="5750"/>
                    <a:pt x="76662" y="17249"/>
                  </a:cubicBezTo>
                  <a:lnTo>
                    <a:pt x="76662" y="1917"/>
                  </a:lnTo>
                  <a:lnTo>
                    <a:pt x="91994" y="1917"/>
                  </a:lnTo>
                  <a:close/>
                  <a:moveTo>
                    <a:pt x="76662" y="45998"/>
                  </a:moveTo>
                  <a:cubicBezTo>
                    <a:pt x="76662" y="28749"/>
                    <a:pt x="63246" y="15333"/>
                    <a:pt x="45998" y="15333"/>
                  </a:cubicBezTo>
                  <a:cubicBezTo>
                    <a:pt x="28748" y="15333"/>
                    <a:pt x="15332" y="28749"/>
                    <a:pt x="15332" y="45998"/>
                  </a:cubicBezTo>
                  <a:cubicBezTo>
                    <a:pt x="15332" y="63248"/>
                    <a:pt x="28748" y="76664"/>
                    <a:pt x="45998" y="76664"/>
                  </a:cubicBezTo>
                  <a:cubicBezTo>
                    <a:pt x="63246" y="78581"/>
                    <a:pt x="76662" y="63248"/>
                    <a:pt x="76662" y="45998"/>
                  </a:cubicBezTo>
                </a:path>
              </a:pathLst>
            </a:custGeom>
            <a:solidFill>
              <a:srgbClr val="0087B2"/>
            </a:solidFill>
            <a:ln w="19162" cap="flat">
              <a:noFill/>
              <a:prstDash val="solid"/>
              <a:miter/>
            </a:ln>
          </p:spPr>
          <p:txBody>
            <a:bodyPr rtlCol="0" anchor="ctr"/>
            <a:lstStyle/>
            <a:p>
              <a:endParaRPr lang="en-GB"/>
            </a:p>
          </p:txBody>
        </p:sp>
        <p:sp>
          <p:nvSpPr>
            <p:cNvPr id="89" name="Freeform: Shape 88">
              <a:extLst>
                <a:ext uri="{FF2B5EF4-FFF2-40B4-BE49-F238E27FC236}">
                  <a16:creationId xmlns:a16="http://schemas.microsoft.com/office/drawing/2014/main" id="{075A6666-3939-4426-A9A0-70BC6A600A20}"/>
                </a:ext>
              </a:extLst>
            </p:cNvPr>
            <p:cNvSpPr/>
            <p:nvPr/>
          </p:nvSpPr>
          <p:spPr>
            <a:xfrm>
              <a:off x="10864724" y="908471"/>
              <a:ext cx="88162" cy="120953"/>
            </a:xfrm>
            <a:custGeom>
              <a:avLst/>
              <a:gdLst>
                <a:gd name="connsiteX0" fmla="*/ 88162 w 88162"/>
                <a:gd name="connsiteY0" fmla="*/ 0 h 120953"/>
                <a:gd name="connsiteX1" fmla="*/ 51747 w 88162"/>
                <a:gd name="connsiteY1" fmla="*/ 91997 h 120953"/>
                <a:gd name="connsiteX2" fmla="*/ 13416 w 88162"/>
                <a:gd name="connsiteY2" fmla="*/ 120746 h 120953"/>
                <a:gd name="connsiteX3" fmla="*/ 13416 w 88162"/>
                <a:gd name="connsiteY3" fmla="*/ 107330 h 120953"/>
                <a:gd name="connsiteX4" fmla="*/ 36415 w 88162"/>
                <a:gd name="connsiteY4" fmla="*/ 90080 h 120953"/>
                <a:gd name="connsiteX5" fmla="*/ 38331 w 88162"/>
                <a:gd name="connsiteY5" fmla="*/ 86247 h 120953"/>
                <a:gd name="connsiteX6" fmla="*/ 0 w 88162"/>
                <a:gd name="connsiteY6" fmla="*/ 0 h 120953"/>
                <a:gd name="connsiteX7" fmla="*/ 15332 w 88162"/>
                <a:gd name="connsiteY7" fmla="*/ 0 h 120953"/>
                <a:gd name="connsiteX8" fmla="*/ 44080 w 88162"/>
                <a:gd name="connsiteY8" fmla="*/ 68998 h 120953"/>
                <a:gd name="connsiteX9" fmla="*/ 68997 w 88162"/>
                <a:gd name="connsiteY9" fmla="*/ 0 h 120953"/>
                <a:gd name="connsiteX10" fmla="*/ 88162 w 88162"/>
                <a:gd name="connsiteY10" fmla="*/ 0 h 1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8162" h="120953">
                  <a:moveTo>
                    <a:pt x="88162" y="0"/>
                  </a:moveTo>
                  <a:lnTo>
                    <a:pt x="51747" y="91997"/>
                  </a:lnTo>
                  <a:cubicBezTo>
                    <a:pt x="44080" y="111163"/>
                    <a:pt x="30666" y="122663"/>
                    <a:pt x="13416" y="120746"/>
                  </a:cubicBezTo>
                  <a:lnTo>
                    <a:pt x="13416" y="107330"/>
                  </a:lnTo>
                  <a:cubicBezTo>
                    <a:pt x="24915" y="107330"/>
                    <a:pt x="32582" y="101580"/>
                    <a:pt x="36415" y="90080"/>
                  </a:cubicBezTo>
                  <a:lnTo>
                    <a:pt x="38331" y="86247"/>
                  </a:lnTo>
                  <a:lnTo>
                    <a:pt x="0" y="0"/>
                  </a:lnTo>
                  <a:lnTo>
                    <a:pt x="15332" y="0"/>
                  </a:lnTo>
                  <a:lnTo>
                    <a:pt x="44080" y="68998"/>
                  </a:lnTo>
                  <a:lnTo>
                    <a:pt x="68997" y="0"/>
                  </a:lnTo>
                  <a:lnTo>
                    <a:pt x="88162" y="0"/>
                  </a:lnTo>
                  <a:close/>
                </a:path>
              </a:pathLst>
            </a:custGeom>
            <a:solidFill>
              <a:srgbClr val="0087B2"/>
            </a:solidFill>
            <a:ln w="19162" cap="flat">
              <a:noFill/>
              <a:prstDash val="solid"/>
              <a:miter/>
            </a:ln>
          </p:spPr>
          <p:txBody>
            <a:bodyPr rtlCol="0" anchor="ctr"/>
            <a:lstStyle/>
            <a:p>
              <a:endParaRPr lang="en-GB"/>
            </a:p>
          </p:txBody>
        </p:sp>
        <p:sp>
          <p:nvSpPr>
            <p:cNvPr id="90" name="Freeform: Shape 89">
              <a:extLst>
                <a:ext uri="{FF2B5EF4-FFF2-40B4-BE49-F238E27FC236}">
                  <a16:creationId xmlns:a16="http://schemas.microsoft.com/office/drawing/2014/main" id="{E76FE510-A57F-4614-AD7C-E2220E1C416D}"/>
                </a:ext>
              </a:extLst>
            </p:cNvPr>
            <p:cNvSpPr/>
            <p:nvPr/>
          </p:nvSpPr>
          <p:spPr>
            <a:xfrm>
              <a:off x="10966301" y="906555"/>
              <a:ext cx="128409" cy="90080"/>
            </a:xfrm>
            <a:custGeom>
              <a:avLst/>
              <a:gdLst>
                <a:gd name="connsiteX0" fmla="*/ 128409 w 128409"/>
                <a:gd name="connsiteY0" fmla="*/ 36415 h 90080"/>
                <a:gd name="connsiteX1" fmla="*/ 128409 w 128409"/>
                <a:gd name="connsiteY1" fmla="*/ 90080 h 90080"/>
                <a:gd name="connsiteX2" fmla="*/ 113077 w 128409"/>
                <a:gd name="connsiteY2" fmla="*/ 90080 h 90080"/>
                <a:gd name="connsiteX3" fmla="*/ 113077 w 128409"/>
                <a:gd name="connsiteY3" fmla="*/ 36415 h 90080"/>
                <a:gd name="connsiteX4" fmla="*/ 93912 w 128409"/>
                <a:gd name="connsiteY4" fmla="*/ 15333 h 90080"/>
                <a:gd name="connsiteX5" fmla="*/ 72830 w 128409"/>
                <a:gd name="connsiteY5" fmla="*/ 42165 h 90080"/>
                <a:gd name="connsiteX6" fmla="*/ 72830 w 128409"/>
                <a:gd name="connsiteY6" fmla="*/ 90080 h 90080"/>
                <a:gd name="connsiteX7" fmla="*/ 57497 w 128409"/>
                <a:gd name="connsiteY7" fmla="*/ 90080 h 90080"/>
                <a:gd name="connsiteX8" fmla="*/ 57497 w 128409"/>
                <a:gd name="connsiteY8" fmla="*/ 36415 h 90080"/>
                <a:gd name="connsiteX9" fmla="*/ 38331 w 128409"/>
                <a:gd name="connsiteY9" fmla="*/ 15333 h 90080"/>
                <a:gd name="connsiteX10" fmla="*/ 15333 w 128409"/>
                <a:gd name="connsiteY10" fmla="*/ 42165 h 90080"/>
                <a:gd name="connsiteX11" fmla="*/ 15333 w 128409"/>
                <a:gd name="connsiteY11" fmla="*/ 90080 h 90080"/>
                <a:gd name="connsiteX12" fmla="*/ 0 w 128409"/>
                <a:gd name="connsiteY12" fmla="*/ 90080 h 90080"/>
                <a:gd name="connsiteX13" fmla="*/ 0 w 128409"/>
                <a:gd name="connsiteY13" fmla="*/ 1917 h 90080"/>
                <a:gd name="connsiteX14" fmla="*/ 15333 w 128409"/>
                <a:gd name="connsiteY14" fmla="*/ 1917 h 90080"/>
                <a:gd name="connsiteX15" fmla="*/ 15333 w 128409"/>
                <a:gd name="connsiteY15" fmla="*/ 13416 h 90080"/>
                <a:gd name="connsiteX16" fmla="*/ 42164 w 128409"/>
                <a:gd name="connsiteY16" fmla="*/ 0 h 90080"/>
                <a:gd name="connsiteX17" fmla="*/ 67079 w 128409"/>
                <a:gd name="connsiteY17" fmla="*/ 15333 h 90080"/>
                <a:gd name="connsiteX18" fmla="*/ 93912 w 128409"/>
                <a:gd name="connsiteY18" fmla="*/ 0 h 90080"/>
                <a:gd name="connsiteX19" fmla="*/ 128409 w 128409"/>
                <a:gd name="connsiteY19" fmla="*/ 36415 h 9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8409" h="90080">
                  <a:moveTo>
                    <a:pt x="128409" y="36415"/>
                  </a:moveTo>
                  <a:lnTo>
                    <a:pt x="128409" y="90080"/>
                  </a:lnTo>
                  <a:lnTo>
                    <a:pt x="113077" y="90080"/>
                  </a:lnTo>
                  <a:lnTo>
                    <a:pt x="113077" y="36415"/>
                  </a:lnTo>
                  <a:cubicBezTo>
                    <a:pt x="113077" y="22999"/>
                    <a:pt x="105410" y="15333"/>
                    <a:pt x="93912" y="15333"/>
                  </a:cubicBezTo>
                  <a:cubicBezTo>
                    <a:pt x="82413" y="15333"/>
                    <a:pt x="72830" y="22999"/>
                    <a:pt x="72830" y="42165"/>
                  </a:cubicBezTo>
                  <a:lnTo>
                    <a:pt x="72830" y="90080"/>
                  </a:lnTo>
                  <a:lnTo>
                    <a:pt x="57497" y="90080"/>
                  </a:lnTo>
                  <a:lnTo>
                    <a:pt x="57497" y="36415"/>
                  </a:lnTo>
                  <a:cubicBezTo>
                    <a:pt x="57497" y="22999"/>
                    <a:pt x="49831" y="15333"/>
                    <a:pt x="38331" y="15333"/>
                  </a:cubicBezTo>
                  <a:cubicBezTo>
                    <a:pt x="26832" y="15333"/>
                    <a:pt x="15333" y="22999"/>
                    <a:pt x="15333" y="42165"/>
                  </a:cubicBezTo>
                  <a:lnTo>
                    <a:pt x="15333" y="90080"/>
                  </a:lnTo>
                  <a:lnTo>
                    <a:pt x="0" y="90080"/>
                  </a:lnTo>
                  <a:lnTo>
                    <a:pt x="0" y="1917"/>
                  </a:lnTo>
                  <a:lnTo>
                    <a:pt x="15333" y="1917"/>
                  </a:lnTo>
                  <a:lnTo>
                    <a:pt x="15333" y="13416"/>
                  </a:lnTo>
                  <a:cubicBezTo>
                    <a:pt x="21083" y="3833"/>
                    <a:pt x="30666" y="0"/>
                    <a:pt x="42164" y="0"/>
                  </a:cubicBezTo>
                  <a:cubicBezTo>
                    <a:pt x="53664" y="0"/>
                    <a:pt x="63247" y="5750"/>
                    <a:pt x="67079" y="15333"/>
                  </a:cubicBezTo>
                  <a:cubicBezTo>
                    <a:pt x="72830" y="5750"/>
                    <a:pt x="82413" y="0"/>
                    <a:pt x="93912" y="0"/>
                  </a:cubicBezTo>
                  <a:cubicBezTo>
                    <a:pt x="114993" y="0"/>
                    <a:pt x="128409" y="13416"/>
                    <a:pt x="128409" y="36415"/>
                  </a:cubicBezTo>
                </a:path>
              </a:pathLst>
            </a:custGeom>
            <a:solidFill>
              <a:srgbClr val="0087B2"/>
            </a:solidFill>
            <a:ln w="19162" cap="flat">
              <a:noFill/>
              <a:prstDash val="solid"/>
              <a:miter/>
            </a:ln>
          </p:spPr>
          <p:txBody>
            <a:bodyPr rtlCol="0" anchor="ctr"/>
            <a:lstStyle/>
            <a:p>
              <a:endParaRPr lang="en-GB"/>
            </a:p>
          </p:txBody>
        </p:sp>
        <p:sp>
          <p:nvSpPr>
            <p:cNvPr id="91" name="Freeform: Shape 90">
              <a:extLst>
                <a:ext uri="{FF2B5EF4-FFF2-40B4-BE49-F238E27FC236}">
                  <a16:creationId xmlns:a16="http://schemas.microsoft.com/office/drawing/2014/main" id="{1D16C8BD-B074-423D-9A14-984EF53DA6D0}"/>
                </a:ext>
              </a:extLst>
            </p:cNvPr>
            <p:cNvSpPr/>
            <p:nvPr/>
          </p:nvSpPr>
          <p:spPr>
            <a:xfrm>
              <a:off x="11113876" y="906555"/>
              <a:ext cx="90078" cy="91996"/>
            </a:xfrm>
            <a:custGeom>
              <a:avLst/>
              <a:gdLst>
                <a:gd name="connsiteX0" fmla="*/ 45998 w 90078"/>
                <a:gd name="connsiteY0" fmla="*/ 78581 h 91996"/>
                <a:gd name="connsiteX1" fmla="*/ 70913 w 90078"/>
                <a:gd name="connsiteY1" fmla="*/ 65164 h 91996"/>
                <a:gd name="connsiteX2" fmla="*/ 84329 w 90078"/>
                <a:gd name="connsiteY2" fmla="*/ 72831 h 91996"/>
                <a:gd name="connsiteX3" fmla="*/ 45998 w 90078"/>
                <a:gd name="connsiteY3" fmla="*/ 91997 h 91996"/>
                <a:gd name="connsiteX4" fmla="*/ 0 w 90078"/>
                <a:gd name="connsiteY4" fmla="*/ 45998 h 91996"/>
                <a:gd name="connsiteX5" fmla="*/ 45998 w 90078"/>
                <a:gd name="connsiteY5" fmla="*/ 0 h 91996"/>
                <a:gd name="connsiteX6" fmla="*/ 90078 w 90078"/>
                <a:gd name="connsiteY6" fmla="*/ 45998 h 91996"/>
                <a:gd name="connsiteX7" fmla="*/ 90078 w 90078"/>
                <a:gd name="connsiteY7" fmla="*/ 53665 h 91996"/>
                <a:gd name="connsiteX8" fmla="*/ 13416 w 90078"/>
                <a:gd name="connsiteY8" fmla="*/ 53665 h 91996"/>
                <a:gd name="connsiteX9" fmla="*/ 45998 w 90078"/>
                <a:gd name="connsiteY9" fmla="*/ 78581 h 91996"/>
                <a:gd name="connsiteX10" fmla="*/ 13416 w 90078"/>
                <a:gd name="connsiteY10" fmla="*/ 40249 h 91996"/>
                <a:gd name="connsiteX11" fmla="*/ 70913 w 90078"/>
                <a:gd name="connsiteY11" fmla="*/ 40249 h 91996"/>
                <a:gd name="connsiteX12" fmla="*/ 42164 w 90078"/>
                <a:gd name="connsiteY12" fmla="*/ 15333 h 91996"/>
                <a:gd name="connsiteX13" fmla="*/ 13416 w 90078"/>
                <a:gd name="connsiteY13" fmla="*/ 40249 h 91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0078" h="91996">
                  <a:moveTo>
                    <a:pt x="45998" y="78581"/>
                  </a:moveTo>
                  <a:cubicBezTo>
                    <a:pt x="57497" y="78581"/>
                    <a:pt x="67079" y="72831"/>
                    <a:pt x="70913" y="65164"/>
                  </a:cubicBezTo>
                  <a:lnTo>
                    <a:pt x="84329" y="72831"/>
                  </a:lnTo>
                  <a:cubicBezTo>
                    <a:pt x="76662" y="84330"/>
                    <a:pt x="63246" y="91997"/>
                    <a:pt x="45998" y="91997"/>
                  </a:cubicBezTo>
                  <a:cubicBezTo>
                    <a:pt x="17249" y="91997"/>
                    <a:pt x="0" y="72831"/>
                    <a:pt x="0" y="45998"/>
                  </a:cubicBezTo>
                  <a:cubicBezTo>
                    <a:pt x="0" y="21083"/>
                    <a:pt x="19166" y="0"/>
                    <a:pt x="45998" y="0"/>
                  </a:cubicBezTo>
                  <a:cubicBezTo>
                    <a:pt x="72829" y="0"/>
                    <a:pt x="90078" y="21083"/>
                    <a:pt x="90078" y="45998"/>
                  </a:cubicBezTo>
                  <a:cubicBezTo>
                    <a:pt x="90078" y="47915"/>
                    <a:pt x="90078" y="49832"/>
                    <a:pt x="90078" y="53665"/>
                  </a:cubicBezTo>
                  <a:lnTo>
                    <a:pt x="13416" y="53665"/>
                  </a:lnTo>
                  <a:cubicBezTo>
                    <a:pt x="17249" y="68998"/>
                    <a:pt x="28748" y="78581"/>
                    <a:pt x="45998" y="78581"/>
                  </a:cubicBezTo>
                  <a:moveTo>
                    <a:pt x="13416" y="40249"/>
                  </a:moveTo>
                  <a:lnTo>
                    <a:pt x="70913" y="40249"/>
                  </a:lnTo>
                  <a:cubicBezTo>
                    <a:pt x="68997" y="22999"/>
                    <a:pt x="55581" y="15333"/>
                    <a:pt x="42164" y="15333"/>
                  </a:cubicBezTo>
                  <a:cubicBezTo>
                    <a:pt x="28748" y="15333"/>
                    <a:pt x="17249" y="24916"/>
                    <a:pt x="13416" y="40249"/>
                  </a:cubicBezTo>
                </a:path>
              </a:pathLst>
            </a:custGeom>
            <a:solidFill>
              <a:srgbClr val="0087B2"/>
            </a:solidFill>
            <a:ln w="19162" cap="flat">
              <a:noFill/>
              <a:prstDash val="solid"/>
              <a:miter/>
            </a:ln>
          </p:spPr>
          <p:txBody>
            <a:bodyPr rtlCol="0" anchor="ctr"/>
            <a:lstStyle/>
            <a:p>
              <a:endParaRPr lang="en-GB"/>
            </a:p>
          </p:txBody>
        </p:sp>
        <p:sp>
          <p:nvSpPr>
            <p:cNvPr id="92" name="Freeform: Shape 91">
              <a:extLst>
                <a:ext uri="{FF2B5EF4-FFF2-40B4-BE49-F238E27FC236}">
                  <a16:creationId xmlns:a16="http://schemas.microsoft.com/office/drawing/2014/main" id="{94A55B88-5D42-4291-A09C-ECA21990B034}"/>
                </a:ext>
              </a:extLst>
            </p:cNvPr>
            <p:cNvSpPr/>
            <p:nvPr/>
          </p:nvSpPr>
          <p:spPr>
            <a:xfrm>
              <a:off x="11221203" y="906555"/>
              <a:ext cx="76662" cy="90080"/>
            </a:xfrm>
            <a:custGeom>
              <a:avLst/>
              <a:gdLst>
                <a:gd name="connsiteX0" fmla="*/ 76662 w 76662"/>
                <a:gd name="connsiteY0" fmla="*/ 36415 h 90080"/>
                <a:gd name="connsiteX1" fmla="*/ 76662 w 76662"/>
                <a:gd name="connsiteY1" fmla="*/ 90080 h 90080"/>
                <a:gd name="connsiteX2" fmla="*/ 61329 w 76662"/>
                <a:gd name="connsiteY2" fmla="*/ 90080 h 90080"/>
                <a:gd name="connsiteX3" fmla="*/ 61329 w 76662"/>
                <a:gd name="connsiteY3" fmla="*/ 36415 h 90080"/>
                <a:gd name="connsiteX4" fmla="*/ 40247 w 76662"/>
                <a:gd name="connsiteY4" fmla="*/ 13416 h 90080"/>
                <a:gd name="connsiteX5" fmla="*/ 15332 w 76662"/>
                <a:gd name="connsiteY5" fmla="*/ 42165 h 90080"/>
                <a:gd name="connsiteX6" fmla="*/ 15332 w 76662"/>
                <a:gd name="connsiteY6" fmla="*/ 90080 h 90080"/>
                <a:gd name="connsiteX7" fmla="*/ 0 w 76662"/>
                <a:gd name="connsiteY7" fmla="*/ 90080 h 90080"/>
                <a:gd name="connsiteX8" fmla="*/ 0 w 76662"/>
                <a:gd name="connsiteY8" fmla="*/ 1917 h 90080"/>
                <a:gd name="connsiteX9" fmla="*/ 15332 w 76662"/>
                <a:gd name="connsiteY9" fmla="*/ 1917 h 90080"/>
                <a:gd name="connsiteX10" fmla="*/ 15332 w 76662"/>
                <a:gd name="connsiteY10" fmla="*/ 15333 h 90080"/>
                <a:gd name="connsiteX11" fmla="*/ 44080 w 76662"/>
                <a:gd name="connsiteY11" fmla="*/ 0 h 90080"/>
                <a:gd name="connsiteX12" fmla="*/ 76662 w 76662"/>
                <a:gd name="connsiteY12" fmla="*/ 36415 h 9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662" h="90080">
                  <a:moveTo>
                    <a:pt x="76662" y="36415"/>
                  </a:moveTo>
                  <a:lnTo>
                    <a:pt x="76662" y="90080"/>
                  </a:lnTo>
                  <a:lnTo>
                    <a:pt x="61329" y="90080"/>
                  </a:lnTo>
                  <a:lnTo>
                    <a:pt x="61329" y="36415"/>
                  </a:lnTo>
                  <a:cubicBezTo>
                    <a:pt x="61329" y="22999"/>
                    <a:pt x="53663" y="13416"/>
                    <a:pt x="40247" y="13416"/>
                  </a:cubicBezTo>
                  <a:cubicBezTo>
                    <a:pt x="26831" y="13416"/>
                    <a:pt x="15332" y="21083"/>
                    <a:pt x="15332" y="42165"/>
                  </a:cubicBezTo>
                  <a:lnTo>
                    <a:pt x="15332" y="90080"/>
                  </a:lnTo>
                  <a:lnTo>
                    <a:pt x="0" y="90080"/>
                  </a:lnTo>
                  <a:lnTo>
                    <a:pt x="0" y="1917"/>
                  </a:lnTo>
                  <a:lnTo>
                    <a:pt x="15332" y="1917"/>
                  </a:lnTo>
                  <a:lnTo>
                    <a:pt x="15332" y="15333"/>
                  </a:lnTo>
                  <a:cubicBezTo>
                    <a:pt x="21082" y="5750"/>
                    <a:pt x="30664" y="0"/>
                    <a:pt x="44080" y="0"/>
                  </a:cubicBezTo>
                  <a:cubicBezTo>
                    <a:pt x="63246" y="0"/>
                    <a:pt x="76662" y="13416"/>
                    <a:pt x="76662" y="36415"/>
                  </a:cubicBezTo>
                </a:path>
              </a:pathLst>
            </a:custGeom>
            <a:solidFill>
              <a:srgbClr val="0087B2"/>
            </a:solidFill>
            <a:ln w="19162" cap="flat">
              <a:noFill/>
              <a:prstDash val="solid"/>
              <a:miter/>
            </a:ln>
          </p:spPr>
          <p:txBody>
            <a:bodyPr rtlCol="0" anchor="ctr"/>
            <a:lstStyle/>
            <a:p>
              <a:endParaRPr lang="en-GB"/>
            </a:p>
          </p:txBody>
        </p:sp>
        <p:sp>
          <p:nvSpPr>
            <p:cNvPr id="93" name="Freeform: Shape 92">
              <a:extLst>
                <a:ext uri="{FF2B5EF4-FFF2-40B4-BE49-F238E27FC236}">
                  <a16:creationId xmlns:a16="http://schemas.microsoft.com/office/drawing/2014/main" id="{8DCF9BA3-7881-4B3F-8913-583108C0F705}"/>
                </a:ext>
              </a:extLst>
            </p:cNvPr>
            <p:cNvSpPr/>
            <p:nvPr/>
          </p:nvSpPr>
          <p:spPr>
            <a:xfrm>
              <a:off x="11313198" y="885472"/>
              <a:ext cx="55579" cy="112112"/>
            </a:xfrm>
            <a:custGeom>
              <a:avLst/>
              <a:gdLst>
                <a:gd name="connsiteX0" fmla="*/ 32582 w 55579"/>
                <a:gd name="connsiteY0" fmla="*/ 38332 h 112112"/>
                <a:gd name="connsiteX1" fmla="*/ 32582 w 55579"/>
                <a:gd name="connsiteY1" fmla="*/ 86247 h 112112"/>
                <a:gd name="connsiteX2" fmla="*/ 55579 w 55579"/>
                <a:gd name="connsiteY2" fmla="*/ 97747 h 112112"/>
                <a:gd name="connsiteX3" fmla="*/ 55579 w 55579"/>
                <a:gd name="connsiteY3" fmla="*/ 111163 h 112112"/>
                <a:gd name="connsiteX4" fmla="*/ 17248 w 55579"/>
                <a:gd name="connsiteY4" fmla="*/ 86247 h 112112"/>
                <a:gd name="connsiteX5" fmla="*/ 17248 w 55579"/>
                <a:gd name="connsiteY5" fmla="*/ 38332 h 112112"/>
                <a:gd name="connsiteX6" fmla="*/ 0 w 55579"/>
                <a:gd name="connsiteY6" fmla="*/ 38332 h 112112"/>
                <a:gd name="connsiteX7" fmla="*/ 0 w 55579"/>
                <a:gd name="connsiteY7" fmla="*/ 22999 h 112112"/>
                <a:gd name="connsiteX8" fmla="*/ 17248 w 55579"/>
                <a:gd name="connsiteY8" fmla="*/ 22999 h 112112"/>
                <a:gd name="connsiteX9" fmla="*/ 17248 w 55579"/>
                <a:gd name="connsiteY9" fmla="*/ 3833 h 112112"/>
                <a:gd name="connsiteX10" fmla="*/ 32582 w 55579"/>
                <a:gd name="connsiteY10" fmla="*/ 0 h 112112"/>
                <a:gd name="connsiteX11" fmla="*/ 32582 w 55579"/>
                <a:gd name="connsiteY11" fmla="*/ 24916 h 112112"/>
                <a:gd name="connsiteX12" fmla="*/ 55579 w 55579"/>
                <a:gd name="connsiteY12" fmla="*/ 24916 h 112112"/>
                <a:gd name="connsiteX13" fmla="*/ 55579 w 55579"/>
                <a:gd name="connsiteY13" fmla="*/ 40249 h 112112"/>
                <a:gd name="connsiteX14" fmla="*/ 32582 w 55579"/>
                <a:gd name="connsiteY14" fmla="*/ 40249 h 112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579" h="112112">
                  <a:moveTo>
                    <a:pt x="32582" y="38332"/>
                  </a:moveTo>
                  <a:lnTo>
                    <a:pt x="32582" y="86247"/>
                  </a:lnTo>
                  <a:cubicBezTo>
                    <a:pt x="32582" y="99663"/>
                    <a:pt x="40247" y="97747"/>
                    <a:pt x="55579" y="97747"/>
                  </a:cubicBezTo>
                  <a:lnTo>
                    <a:pt x="55579" y="111163"/>
                  </a:lnTo>
                  <a:cubicBezTo>
                    <a:pt x="28748" y="114996"/>
                    <a:pt x="17248" y="107330"/>
                    <a:pt x="17248" y="86247"/>
                  </a:cubicBezTo>
                  <a:lnTo>
                    <a:pt x="17248" y="38332"/>
                  </a:lnTo>
                  <a:lnTo>
                    <a:pt x="0" y="38332"/>
                  </a:lnTo>
                  <a:lnTo>
                    <a:pt x="0" y="22999"/>
                  </a:lnTo>
                  <a:lnTo>
                    <a:pt x="17248" y="22999"/>
                  </a:lnTo>
                  <a:lnTo>
                    <a:pt x="17248" y="3833"/>
                  </a:lnTo>
                  <a:lnTo>
                    <a:pt x="32582" y="0"/>
                  </a:lnTo>
                  <a:lnTo>
                    <a:pt x="32582" y="24916"/>
                  </a:lnTo>
                  <a:lnTo>
                    <a:pt x="55579" y="24916"/>
                  </a:lnTo>
                  <a:lnTo>
                    <a:pt x="55579" y="40249"/>
                  </a:lnTo>
                  <a:lnTo>
                    <a:pt x="32582" y="40249"/>
                  </a:lnTo>
                  <a:close/>
                </a:path>
              </a:pathLst>
            </a:custGeom>
            <a:solidFill>
              <a:srgbClr val="0087B2"/>
            </a:solidFill>
            <a:ln w="19162" cap="flat">
              <a:noFill/>
              <a:prstDash val="solid"/>
              <a:miter/>
            </a:ln>
          </p:spPr>
          <p:txBody>
            <a:bodyPr rtlCol="0" anchor="ctr"/>
            <a:lstStyle/>
            <a:p>
              <a:endParaRPr lang="en-GB"/>
            </a:p>
          </p:txBody>
        </p:sp>
        <p:sp>
          <p:nvSpPr>
            <p:cNvPr id="94" name="Freeform: Shape 93">
              <a:extLst>
                <a:ext uri="{FF2B5EF4-FFF2-40B4-BE49-F238E27FC236}">
                  <a16:creationId xmlns:a16="http://schemas.microsoft.com/office/drawing/2014/main" id="{63FF904A-CA8E-4C93-B13C-44FD85229974}"/>
                </a:ext>
              </a:extLst>
            </p:cNvPr>
            <p:cNvSpPr/>
            <p:nvPr/>
          </p:nvSpPr>
          <p:spPr>
            <a:xfrm>
              <a:off x="10661570" y="1071383"/>
              <a:ext cx="88160" cy="124579"/>
            </a:xfrm>
            <a:custGeom>
              <a:avLst/>
              <a:gdLst>
                <a:gd name="connsiteX0" fmla="*/ 0 w 88160"/>
                <a:gd name="connsiteY0" fmla="*/ 95830 h 124579"/>
                <a:gd name="connsiteX1" fmla="*/ 13416 w 88160"/>
                <a:gd name="connsiteY1" fmla="*/ 88164 h 124579"/>
                <a:gd name="connsiteX2" fmla="*/ 45997 w 88160"/>
                <a:gd name="connsiteY2" fmla="*/ 111163 h 124579"/>
                <a:gd name="connsiteX3" fmla="*/ 70913 w 88160"/>
                <a:gd name="connsiteY3" fmla="*/ 91997 h 124579"/>
                <a:gd name="connsiteX4" fmla="*/ 42164 w 88160"/>
                <a:gd name="connsiteY4" fmla="*/ 68998 h 124579"/>
                <a:gd name="connsiteX5" fmla="*/ 3833 w 88160"/>
                <a:gd name="connsiteY5" fmla="*/ 34499 h 124579"/>
                <a:gd name="connsiteX6" fmla="*/ 42164 w 88160"/>
                <a:gd name="connsiteY6" fmla="*/ 0 h 124579"/>
                <a:gd name="connsiteX7" fmla="*/ 84328 w 88160"/>
                <a:gd name="connsiteY7" fmla="*/ 26832 h 124579"/>
                <a:gd name="connsiteX8" fmla="*/ 70913 w 88160"/>
                <a:gd name="connsiteY8" fmla="*/ 34499 h 124579"/>
                <a:gd name="connsiteX9" fmla="*/ 44080 w 88160"/>
                <a:gd name="connsiteY9" fmla="*/ 15333 h 124579"/>
                <a:gd name="connsiteX10" fmla="*/ 21082 w 88160"/>
                <a:gd name="connsiteY10" fmla="*/ 32582 h 124579"/>
                <a:gd name="connsiteX11" fmla="*/ 45997 w 88160"/>
                <a:gd name="connsiteY11" fmla="*/ 53665 h 124579"/>
                <a:gd name="connsiteX12" fmla="*/ 88161 w 88160"/>
                <a:gd name="connsiteY12" fmla="*/ 90080 h 124579"/>
                <a:gd name="connsiteX13" fmla="*/ 45997 w 88160"/>
                <a:gd name="connsiteY13" fmla="*/ 124579 h 124579"/>
                <a:gd name="connsiteX14" fmla="*/ 0 w 88160"/>
                <a:gd name="connsiteY14" fmla="*/ 95830 h 124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160" h="124579">
                  <a:moveTo>
                    <a:pt x="0" y="95830"/>
                  </a:moveTo>
                  <a:lnTo>
                    <a:pt x="13416" y="88164"/>
                  </a:lnTo>
                  <a:cubicBezTo>
                    <a:pt x="17248" y="101580"/>
                    <a:pt x="28748" y="111163"/>
                    <a:pt x="45997" y="111163"/>
                  </a:cubicBezTo>
                  <a:cubicBezTo>
                    <a:pt x="63246" y="111163"/>
                    <a:pt x="70913" y="103497"/>
                    <a:pt x="70913" y="91997"/>
                  </a:cubicBezTo>
                  <a:cubicBezTo>
                    <a:pt x="70913" y="78581"/>
                    <a:pt x="59413" y="74748"/>
                    <a:pt x="42164" y="68998"/>
                  </a:cubicBezTo>
                  <a:cubicBezTo>
                    <a:pt x="22999" y="63248"/>
                    <a:pt x="3833" y="57498"/>
                    <a:pt x="3833" y="34499"/>
                  </a:cubicBezTo>
                  <a:cubicBezTo>
                    <a:pt x="3833" y="13416"/>
                    <a:pt x="21082" y="0"/>
                    <a:pt x="42164" y="0"/>
                  </a:cubicBezTo>
                  <a:cubicBezTo>
                    <a:pt x="61330" y="0"/>
                    <a:pt x="76662" y="11500"/>
                    <a:pt x="84328" y="26832"/>
                  </a:cubicBezTo>
                  <a:lnTo>
                    <a:pt x="70913" y="34499"/>
                  </a:lnTo>
                  <a:cubicBezTo>
                    <a:pt x="67079" y="24916"/>
                    <a:pt x="57497" y="15333"/>
                    <a:pt x="44080" y="15333"/>
                  </a:cubicBezTo>
                  <a:cubicBezTo>
                    <a:pt x="30664" y="15333"/>
                    <a:pt x="21082" y="22999"/>
                    <a:pt x="21082" y="32582"/>
                  </a:cubicBezTo>
                  <a:cubicBezTo>
                    <a:pt x="21082" y="44082"/>
                    <a:pt x="28748" y="47915"/>
                    <a:pt x="45997" y="53665"/>
                  </a:cubicBezTo>
                  <a:cubicBezTo>
                    <a:pt x="67079" y="61331"/>
                    <a:pt x="88161" y="67081"/>
                    <a:pt x="88161" y="90080"/>
                  </a:cubicBezTo>
                  <a:cubicBezTo>
                    <a:pt x="88161" y="111163"/>
                    <a:pt x="70913" y="124579"/>
                    <a:pt x="45997" y="124579"/>
                  </a:cubicBezTo>
                  <a:cubicBezTo>
                    <a:pt x="22999" y="124579"/>
                    <a:pt x="5749" y="113080"/>
                    <a:pt x="0" y="95830"/>
                  </a:cubicBezTo>
                </a:path>
              </a:pathLst>
            </a:custGeom>
            <a:solidFill>
              <a:srgbClr val="0087B2"/>
            </a:solidFill>
            <a:ln w="19162" cap="flat">
              <a:noFill/>
              <a:prstDash val="solid"/>
              <a:miter/>
            </a:ln>
          </p:spPr>
          <p:txBody>
            <a:bodyPr rtlCol="0" anchor="ctr"/>
            <a:lstStyle/>
            <a:p>
              <a:endParaRPr lang="en-GB"/>
            </a:p>
          </p:txBody>
        </p:sp>
        <p:sp>
          <p:nvSpPr>
            <p:cNvPr id="95" name="Freeform: Shape 94">
              <a:extLst>
                <a:ext uri="{FF2B5EF4-FFF2-40B4-BE49-F238E27FC236}">
                  <a16:creationId xmlns:a16="http://schemas.microsoft.com/office/drawing/2014/main" id="{6E49C2EA-EB2B-48D1-8C69-0BD1E01B0239}"/>
                </a:ext>
              </a:extLst>
            </p:cNvPr>
            <p:cNvSpPr/>
            <p:nvPr/>
          </p:nvSpPr>
          <p:spPr>
            <a:xfrm>
              <a:off x="10753564" y="1107798"/>
              <a:ext cx="88160" cy="120953"/>
            </a:xfrm>
            <a:custGeom>
              <a:avLst/>
              <a:gdLst>
                <a:gd name="connsiteX0" fmla="*/ 88161 w 88160"/>
                <a:gd name="connsiteY0" fmla="*/ 0 h 120953"/>
                <a:gd name="connsiteX1" fmla="*/ 51747 w 88160"/>
                <a:gd name="connsiteY1" fmla="*/ 91997 h 120953"/>
                <a:gd name="connsiteX2" fmla="*/ 13416 w 88160"/>
                <a:gd name="connsiteY2" fmla="*/ 120746 h 120953"/>
                <a:gd name="connsiteX3" fmla="*/ 13416 w 88160"/>
                <a:gd name="connsiteY3" fmla="*/ 107330 h 120953"/>
                <a:gd name="connsiteX4" fmla="*/ 36415 w 88160"/>
                <a:gd name="connsiteY4" fmla="*/ 90080 h 120953"/>
                <a:gd name="connsiteX5" fmla="*/ 38331 w 88160"/>
                <a:gd name="connsiteY5" fmla="*/ 86247 h 120953"/>
                <a:gd name="connsiteX6" fmla="*/ 0 w 88160"/>
                <a:gd name="connsiteY6" fmla="*/ 0 h 120953"/>
                <a:gd name="connsiteX7" fmla="*/ 15332 w 88160"/>
                <a:gd name="connsiteY7" fmla="*/ 0 h 120953"/>
                <a:gd name="connsiteX8" fmla="*/ 44080 w 88160"/>
                <a:gd name="connsiteY8" fmla="*/ 68998 h 120953"/>
                <a:gd name="connsiteX9" fmla="*/ 68995 w 88160"/>
                <a:gd name="connsiteY9" fmla="*/ 0 h 120953"/>
                <a:gd name="connsiteX10" fmla="*/ 88161 w 88160"/>
                <a:gd name="connsiteY10" fmla="*/ 0 h 1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8160" h="120953">
                  <a:moveTo>
                    <a:pt x="88161" y="0"/>
                  </a:moveTo>
                  <a:lnTo>
                    <a:pt x="51747" y="91997"/>
                  </a:lnTo>
                  <a:cubicBezTo>
                    <a:pt x="44080" y="111163"/>
                    <a:pt x="30664" y="122663"/>
                    <a:pt x="13416" y="120746"/>
                  </a:cubicBezTo>
                  <a:lnTo>
                    <a:pt x="13416" y="107330"/>
                  </a:lnTo>
                  <a:cubicBezTo>
                    <a:pt x="24915" y="107330"/>
                    <a:pt x="32582" y="101580"/>
                    <a:pt x="36415" y="90080"/>
                  </a:cubicBezTo>
                  <a:lnTo>
                    <a:pt x="38331" y="86247"/>
                  </a:lnTo>
                  <a:lnTo>
                    <a:pt x="0" y="0"/>
                  </a:lnTo>
                  <a:lnTo>
                    <a:pt x="15332" y="0"/>
                  </a:lnTo>
                  <a:lnTo>
                    <a:pt x="44080" y="68998"/>
                  </a:lnTo>
                  <a:lnTo>
                    <a:pt x="68995" y="0"/>
                  </a:lnTo>
                  <a:lnTo>
                    <a:pt x="88161" y="0"/>
                  </a:lnTo>
                  <a:close/>
                </a:path>
              </a:pathLst>
            </a:custGeom>
            <a:solidFill>
              <a:srgbClr val="0087B2"/>
            </a:solidFill>
            <a:ln w="19162" cap="flat">
              <a:noFill/>
              <a:prstDash val="solid"/>
              <a:miter/>
            </a:ln>
          </p:spPr>
          <p:txBody>
            <a:bodyPr rtlCol="0" anchor="ctr"/>
            <a:lstStyle/>
            <a:p>
              <a:endParaRPr lang="en-GB"/>
            </a:p>
          </p:txBody>
        </p:sp>
        <p:sp>
          <p:nvSpPr>
            <p:cNvPr id="96" name="Freeform: Shape 95">
              <a:extLst>
                <a:ext uri="{FF2B5EF4-FFF2-40B4-BE49-F238E27FC236}">
                  <a16:creationId xmlns:a16="http://schemas.microsoft.com/office/drawing/2014/main" id="{325F59F2-A2B6-4D2E-9705-0263E648386E}"/>
                </a:ext>
              </a:extLst>
            </p:cNvPr>
            <p:cNvSpPr/>
            <p:nvPr/>
          </p:nvSpPr>
          <p:spPr>
            <a:xfrm>
              <a:off x="10845558" y="1103965"/>
              <a:ext cx="67079" cy="93913"/>
            </a:xfrm>
            <a:custGeom>
              <a:avLst/>
              <a:gdLst>
                <a:gd name="connsiteX0" fmla="*/ 67079 w 67079"/>
                <a:gd name="connsiteY0" fmla="*/ 67081 h 93913"/>
                <a:gd name="connsiteX1" fmla="*/ 34498 w 67079"/>
                <a:gd name="connsiteY1" fmla="*/ 93914 h 93913"/>
                <a:gd name="connsiteX2" fmla="*/ 0 w 67079"/>
                <a:gd name="connsiteY2" fmla="*/ 72831 h 93913"/>
                <a:gd name="connsiteX3" fmla="*/ 13416 w 67079"/>
                <a:gd name="connsiteY3" fmla="*/ 65165 h 93913"/>
                <a:gd name="connsiteX4" fmla="*/ 34498 w 67079"/>
                <a:gd name="connsiteY4" fmla="*/ 78581 h 93913"/>
                <a:gd name="connsiteX5" fmla="*/ 51747 w 67079"/>
                <a:gd name="connsiteY5" fmla="*/ 67081 h 93913"/>
                <a:gd name="connsiteX6" fmla="*/ 3833 w 67079"/>
                <a:gd name="connsiteY6" fmla="*/ 26832 h 93913"/>
                <a:gd name="connsiteX7" fmla="*/ 34498 w 67079"/>
                <a:gd name="connsiteY7" fmla="*/ 0 h 93913"/>
                <a:gd name="connsiteX8" fmla="*/ 65163 w 67079"/>
                <a:gd name="connsiteY8" fmla="*/ 17249 h 93913"/>
                <a:gd name="connsiteX9" fmla="*/ 51747 w 67079"/>
                <a:gd name="connsiteY9" fmla="*/ 24916 h 93913"/>
                <a:gd name="connsiteX10" fmla="*/ 32582 w 67079"/>
                <a:gd name="connsiteY10" fmla="*/ 13416 h 93913"/>
                <a:gd name="connsiteX11" fmla="*/ 17249 w 67079"/>
                <a:gd name="connsiteY11" fmla="*/ 24916 h 93913"/>
                <a:gd name="connsiteX12" fmla="*/ 67079 w 67079"/>
                <a:gd name="connsiteY12" fmla="*/ 67081 h 9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79" h="93913">
                  <a:moveTo>
                    <a:pt x="67079" y="67081"/>
                  </a:moveTo>
                  <a:cubicBezTo>
                    <a:pt x="67079" y="82414"/>
                    <a:pt x="53663" y="93914"/>
                    <a:pt x="34498" y="93914"/>
                  </a:cubicBezTo>
                  <a:cubicBezTo>
                    <a:pt x="17249" y="93914"/>
                    <a:pt x="5749" y="86247"/>
                    <a:pt x="0" y="72831"/>
                  </a:cubicBezTo>
                  <a:lnTo>
                    <a:pt x="13416" y="65165"/>
                  </a:lnTo>
                  <a:cubicBezTo>
                    <a:pt x="15332" y="72831"/>
                    <a:pt x="24915" y="78581"/>
                    <a:pt x="34498" y="78581"/>
                  </a:cubicBezTo>
                  <a:cubicBezTo>
                    <a:pt x="44080" y="78581"/>
                    <a:pt x="51747" y="74748"/>
                    <a:pt x="51747" y="67081"/>
                  </a:cubicBezTo>
                  <a:cubicBezTo>
                    <a:pt x="51747" y="47915"/>
                    <a:pt x="3833" y="59415"/>
                    <a:pt x="3833" y="26832"/>
                  </a:cubicBezTo>
                  <a:cubicBezTo>
                    <a:pt x="3833" y="11500"/>
                    <a:pt x="17249" y="0"/>
                    <a:pt x="34498" y="0"/>
                  </a:cubicBezTo>
                  <a:cubicBezTo>
                    <a:pt x="47914" y="0"/>
                    <a:pt x="59414" y="7666"/>
                    <a:pt x="65163" y="17249"/>
                  </a:cubicBezTo>
                  <a:lnTo>
                    <a:pt x="51747" y="24916"/>
                  </a:lnTo>
                  <a:cubicBezTo>
                    <a:pt x="47914" y="17249"/>
                    <a:pt x="40248" y="13416"/>
                    <a:pt x="32582" y="13416"/>
                  </a:cubicBezTo>
                  <a:cubicBezTo>
                    <a:pt x="24915" y="13416"/>
                    <a:pt x="17249" y="17249"/>
                    <a:pt x="17249" y="24916"/>
                  </a:cubicBezTo>
                  <a:cubicBezTo>
                    <a:pt x="19166" y="45999"/>
                    <a:pt x="67079" y="34499"/>
                    <a:pt x="67079" y="67081"/>
                  </a:cubicBezTo>
                </a:path>
              </a:pathLst>
            </a:custGeom>
            <a:solidFill>
              <a:srgbClr val="0087B2"/>
            </a:solidFill>
            <a:ln w="19162" cap="flat">
              <a:noFill/>
              <a:prstDash val="solid"/>
              <a:miter/>
            </a:ln>
          </p:spPr>
          <p:txBody>
            <a:bodyPr rtlCol="0" anchor="ctr"/>
            <a:lstStyle/>
            <a:p>
              <a:endParaRPr lang="en-GB"/>
            </a:p>
          </p:txBody>
        </p:sp>
        <p:sp>
          <p:nvSpPr>
            <p:cNvPr id="97" name="Freeform: Shape 96">
              <a:extLst>
                <a:ext uri="{FF2B5EF4-FFF2-40B4-BE49-F238E27FC236}">
                  <a16:creationId xmlns:a16="http://schemas.microsoft.com/office/drawing/2014/main" id="{8878DF3B-3E1A-4F83-9615-511ABB433703}"/>
                </a:ext>
              </a:extLst>
            </p:cNvPr>
            <p:cNvSpPr/>
            <p:nvPr/>
          </p:nvSpPr>
          <p:spPr>
            <a:xfrm>
              <a:off x="10920304" y="1082882"/>
              <a:ext cx="55579" cy="112112"/>
            </a:xfrm>
            <a:custGeom>
              <a:avLst/>
              <a:gdLst>
                <a:gd name="connsiteX0" fmla="*/ 32582 w 55579"/>
                <a:gd name="connsiteY0" fmla="*/ 38332 h 112112"/>
                <a:gd name="connsiteX1" fmla="*/ 32582 w 55579"/>
                <a:gd name="connsiteY1" fmla="*/ 86247 h 112112"/>
                <a:gd name="connsiteX2" fmla="*/ 55579 w 55579"/>
                <a:gd name="connsiteY2" fmla="*/ 97747 h 112112"/>
                <a:gd name="connsiteX3" fmla="*/ 55579 w 55579"/>
                <a:gd name="connsiteY3" fmla="*/ 111163 h 112112"/>
                <a:gd name="connsiteX4" fmla="*/ 17248 w 55579"/>
                <a:gd name="connsiteY4" fmla="*/ 86247 h 112112"/>
                <a:gd name="connsiteX5" fmla="*/ 17248 w 55579"/>
                <a:gd name="connsiteY5" fmla="*/ 38332 h 112112"/>
                <a:gd name="connsiteX6" fmla="*/ 0 w 55579"/>
                <a:gd name="connsiteY6" fmla="*/ 38332 h 112112"/>
                <a:gd name="connsiteX7" fmla="*/ 0 w 55579"/>
                <a:gd name="connsiteY7" fmla="*/ 22999 h 112112"/>
                <a:gd name="connsiteX8" fmla="*/ 17248 w 55579"/>
                <a:gd name="connsiteY8" fmla="*/ 22999 h 112112"/>
                <a:gd name="connsiteX9" fmla="*/ 17248 w 55579"/>
                <a:gd name="connsiteY9" fmla="*/ 3833 h 112112"/>
                <a:gd name="connsiteX10" fmla="*/ 32582 w 55579"/>
                <a:gd name="connsiteY10" fmla="*/ 0 h 112112"/>
                <a:gd name="connsiteX11" fmla="*/ 32582 w 55579"/>
                <a:gd name="connsiteY11" fmla="*/ 24916 h 112112"/>
                <a:gd name="connsiteX12" fmla="*/ 55579 w 55579"/>
                <a:gd name="connsiteY12" fmla="*/ 24916 h 112112"/>
                <a:gd name="connsiteX13" fmla="*/ 55579 w 55579"/>
                <a:gd name="connsiteY13" fmla="*/ 40249 h 112112"/>
                <a:gd name="connsiteX14" fmla="*/ 32582 w 55579"/>
                <a:gd name="connsiteY14" fmla="*/ 40249 h 112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579" h="112112">
                  <a:moveTo>
                    <a:pt x="32582" y="38332"/>
                  </a:moveTo>
                  <a:lnTo>
                    <a:pt x="32582" y="86247"/>
                  </a:lnTo>
                  <a:cubicBezTo>
                    <a:pt x="32582" y="99663"/>
                    <a:pt x="40247" y="97747"/>
                    <a:pt x="55579" y="97747"/>
                  </a:cubicBezTo>
                  <a:lnTo>
                    <a:pt x="55579" y="111163"/>
                  </a:lnTo>
                  <a:cubicBezTo>
                    <a:pt x="28748" y="114996"/>
                    <a:pt x="17248" y="107330"/>
                    <a:pt x="17248" y="86247"/>
                  </a:cubicBezTo>
                  <a:lnTo>
                    <a:pt x="17248" y="38332"/>
                  </a:lnTo>
                  <a:lnTo>
                    <a:pt x="0" y="38332"/>
                  </a:lnTo>
                  <a:lnTo>
                    <a:pt x="0" y="22999"/>
                  </a:lnTo>
                  <a:lnTo>
                    <a:pt x="17248" y="22999"/>
                  </a:lnTo>
                  <a:lnTo>
                    <a:pt x="17248" y="3833"/>
                  </a:lnTo>
                  <a:lnTo>
                    <a:pt x="32582" y="0"/>
                  </a:lnTo>
                  <a:lnTo>
                    <a:pt x="32582" y="24916"/>
                  </a:lnTo>
                  <a:lnTo>
                    <a:pt x="55579" y="24916"/>
                  </a:lnTo>
                  <a:lnTo>
                    <a:pt x="55579" y="40249"/>
                  </a:lnTo>
                  <a:lnTo>
                    <a:pt x="32582" y="40249"/>
                  </a:lnTo>
                  <a:close/>
                </a:path>
              </a:pathLst>
            </a:custGeom>
            <a:solidFill>
              <a:srgbClr val="0087B2"/>
            </a:solidFill>
            <a:ln w="19162" cap="flat">
              <a:noFill/>
              <a:prstDash val="solid"/>
              <a:miter/>
            </a:ln>
          </p:spPr>
          <p:txBody>
            <a:bodyPr rtlCol="0" anchor="ctr"/>
            <a:lstStyle/>
            <a:p>
              <a:endParaRPr lang="en-GB"/>
            </a:p>
          </p:txBody>
        </p:sp>
        <p:sp>
          <p:nvSpPr>
            <p:cNvPr id="98" name="Freeform: Shape 97">
              <a:extLst>
                <a:ext uri="{FF2B5EF4-FFF2-40B4-BE49-F238E27FC236}">
                  <a16:creationId xmlns:a16="http://schemas.microsoft.com/office/drawing/2014/main" id="{4D6C1144-EB90-4523-B725-BA12477EB0BA}"/>
                </a:ext>
              </a:extLst>
            </p:cNvPr>
            <p:cNvSpPr/>
            <p:nvPr/>
          </p:nvSpPr>
          <p:spPr>
            <a:xfrm>
              <a:off x="10989300" y="1103965"/>
              <a:ext cx="90078" cy="91997"/>
            </a:xfrm>
            <a:custGeom>
              <a:avLst/>
              <a:gdLst>
                <a:gd name="connsiteX0" fmla="*/ 45998 w 90078"/>
                <a:gd name="connsiteY0" fmla="*/ 78581 h 91997"/>
                <a:gd name="connsiteX1" fmla="*/ 70913 w 90078"/>
                <a:gd name="connsiteY1" fmla="*/ 65165 h 91997"/>
                <a:gd name="connsiteX2" fmla="*/ 84329 w 90078"/>
                <a:gd name="connsiteY2" fmla="*/ 72831 h 91997"/>
                <a:gd name="connsiteX3" fmla="*/ 45998 w 90078"/>
                <a:gd name="connsiteY3" fmla="*/ 91997 h 91997"/>
                <a:gd name="connsiteX4" fmla="*/ 0 w 90078"/>
                <a:gd name="connsiteY4" fmla="*/ 45999 h 91997"/>
                <a:gd name="connsiteX5" fmla="*/ 45998 w 90078"/>
                <a:gd name="connsiteY5" fmla="*/ 0 h 91997"/>
                <a:gd name="connsiteX6" fmla="*/ 90078 w 90078"/>
                <a:gd name="connsiteY6" fmla="*/ 45999 h 91997"/>
                <a:gd name="connsiteX7" fmla="*/ 90078 w 90078"/>
                <a:gd name="connsiteY7" fmla="*/ 53665 h 91997"/>
                <a:gd name="connsiteX8" fmla="*/ 17249 w 90078"/>
                <a:gd name="connsiteY8" fmla="*/ 53665 h 91997"/>
                <a:gd name="connsiteX9" fmla="*/ 45998 w 90078"/>
                <a:gd name="connsiteY9" fmla="*/ 78581 h 91997"/>
                <a:gd name="connsiteX10" fmla="*/ 13416 w 90078"/>
                <a:gd name="connsiteY10" fmla="*/ 40249 h 91997"/>
                <a:gd name="connsiteX11" fmla="*/ 70913 w 90078"/>
                <a:gd name="connsiteY11" fmla="*/ 40249 h 91997"/>
                <a:gd name="connsiteX12" fmla="*/ 42164 w 90078"/>
                <a:gd name="connsiteY12" fmla="*/ 15333 h 91997"/>
                <a:gd name="connsiteX13" fmla="*/ 13416 w 90078"/>
                <a:gd name="connsiteY13" fmla="*/ 40249 h 91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0078" h="91997">
                  <a:moveTo>
                    <a:pt x="45998" y="78581"/>
                  </a:moveTo>
                  <a:cubicBezTo>
                    <a:pt x="57497" y="78581"/>
                    <a:pt x="67079" y="72831"/>
                    <a:pt x="70913" y="65165"/>
                  </a:cubicBezTo>
                  <a:lnTo>
                    <a:pt x="84329" y="72831"/>
                  </a:lnTo>
                  <a:cubicBezTo>
                    <a:pt x="76662" y="84331"/>
                    <a:pt x="63246" y="91997"/>
                    <a:pt x="45998" y="91997"/>
                  </a:cubicBezTo>
                  <a:cubicBezTo>
                    <a:pt x="17249" y="91997"/>
                    <a:pt x="0" y="72831"/>
                    <a:pt x="0" y="45999"/>
                  </a:cubicBezTo>
                  <a:cubicBezTo>
                    <a:pt x="0" y="21083"/>
                    <a:pt x="19166" y="0"/>
                    <a:pt x="45998" y="0"/>
                  </a:cubicBezTo>
                  <a:cubicBezTo>
                    <a:pt x="72829" y="0"/>
                    <a:pt x="90078" y="21083"/>
                    <a:pt x="90078" y="45999"/>
                  </a:cubicBezTo>
                  <a:cubicBezTo>
                    <a:pt x="90078" y="47915"/>
                    <a:pt x="90078" y="49832"/>
                    <a:pt x="90078" y="53665"/>
                  </a:cubicBezTo>
                  <a:lnTo>
                    <a:pt x="17249" y="53665"/>
                  </a:lnTo>
                  <a:cubicBezTo>
                    <a:pt x="17249" y="68998"/>
                    <a:pt x="28748" y="78581"/>
                    <a:pt x="45998" y="78581"/>
                  </a:cubicBezTo>
                  <a:moveTo>
                    <a:pt x="13416" y="40249"/>
                  </a:moveTo>
                  <a:lnTo>
                    <a:pt x="70913" y="40249"/>
                  </a:lnTo>
                  <a:cubicBezTo>
                    <a:pt x="68997" y="22999"/>
                    <a:pt x="55581" y="15333"/>
                    <a:pt x="42164" y="15333"/>
                  </a:cubicBezTo>
                  <a:cubicBezTo>
                    <a:pt x="26832" y="15333"/>
                    <a:pt x="15332" y="24916"/>
                    <a:pt x="13416" y="40249"/>
                  </a:cubicBezTo>
                </a:path>
              </a:pathLst>
            </a:custGeom>
            <a:solidFill>
              <a:srgbClr val="0087B2"/>
            </a:solidFill>
            <a:ln w="19162" cap="flat">
              <a:noFill/>
              <a:prstDash val="solid"/>
              <a:miter/>
            </a:ln>
          </p:spPr>
          <p:txBody>
            <a:bodyPr rtlCol="0" anchor="ctr"/>
            <a:lstStyle/>
            <a:p>
              <a:endParaRPr lang="en-GB"/>
            </a:p>
          </p:txBody>
        </p:sp>
        <p:sp>
          <p:nvSpPr>
            <p:cNvPr id="99" name="Freeform: Shape 98">
              <a:extLst>
                <a:ext uri="{FF2B5EF4-FFF2-40B4-BE49-F238E27FC236}">
                  <a16:creationId xmlns:a16="http://schemas.microsoft.com/office/drawing/2014/main" id="{696A2274-1E76-41D1-AD01-5077E324C14B}"/>
                </a:ext>
              </a:extLst>
            </p:cNvPr>
            <p:cNvSpPr/>
            <p:nvPr/>
          </p:nvSpPr>
          <p:spPr>
            <a:xfrm>
              <a:off x="11094710" y="1103965"/>
              <a:ext cx="128409" cy="90080"/>
            </a:xfrm>
            <a:custGeom>
              <a:avLst/>
              <a:gdLst>
                <a:gd name="connsiteX0" fmla="*/ 128409 w 128409"/>
                <a:gd name="connsiteY0" fmla="*/ 36416 h 90080"/>
                <a:gd name="connsiteX1" fmla="*/ 128409 w 128409"/>
                <a:gd name="connsiteY1" fmla="*/ 90080 h 90080"/>
                <a:gd name="connsiteX2" fmla="*/ 113077 w 128409"/>
                <a:gd name="connsiteY2" fmla="*/ 90080 h 90080"/>
                <a:gd name="connsiteX3" fmla="*/ 113077 w 128409"/>
                <a:gd name="connsiteY3" fmla="*/ 36416 h 90080"/>
                <a:gd name="connsiteX4" fmla="*/ 93912 w 128409"/>
                <a:gd name="connsiteY4" fmla="*/ 15333 h 90080"/>
                <a:gd name="connsiteX5" fmla="*/ 72829 w 128409"/>
                <a:gd name="connsiteY5" fmla="*/ 42165 h 90080"/>
                <a:gd name="connsiteX6" fmla="*/ 72829 w 128409"/>
                <a:gd name="connsiteY6" fmla="*/ 90080 h 90080"/>
                <a:gd name="connsiteX7" fmla="*/ 57497 w 128409"/>
                <a:gd name="connsiteY7" fmla="*/ 90080 h 90080"/>
                <a:gd name="connsiteX8" fmla="*/ 57497 w 128409"/>
                <a:gd name="connsiteY8" fmla="*/ 36416 h 90080"/>
                <a:gd name="connsiteX9" fmla="*/ 38331 w 128409"/>
                <a:gd name="connsiteY9" fmla="*/ 15333 h 90080"/>
                <a:gd name="connsiteX10" fmla="*/ 15332 w 128409"/>
                <a:gd name="connsiteY10" fmla="*/ 42165 h 90080"/>
                <a:gd name="connsiteX11" fmla="*/ 15332 w 128409"/>
                <a:gd name="connsiteY11" fmla="*/ 90080 h 90080"/>
                <a:gd name="connsiteX12" fmla="*/ 0 w 128409"/>
                <a:gd name="connsiteY12" fmla="*/ 90080 h 90080"/>
                <a:gd name="connsiteX13" fmla="*/ 0 w 128409"/>
                <a:gd name="connsiteY13" fmla="*/ 1917 h 90080"/>
                <a:gd name="connsiteX14" fmla="*/ 15332 w 128409"/>
                <a:gd name="connsiteY14" fmla="*/ 1917 h 90080"/>
                <a:gd name="connsiteX15" fmla="*/ 15332 w 128409"/>
                <a:gd name="connsiteY15" fmla="*/ 13416 h 90080"/>
                <a:gd name="connsiteX16" fmla="*/ 42164 w 128409"/>
                <a:gd name="connsiteY16" fmla="*/ 0 h 90080"/>
                <a:gd name="connsiteX17" fmla="*/ 67079 w 128409"/>
                <a:gd name="connsiteY17" fmla="*/ 15333 h 90080"/>
                <a:gd name="connsiteX18" fmla="*/ 93912 w 128409"/>
                <a:gd name="connsiteY18" fmla="*/ 0 h 90080"/>
                <a:gd name="connsiteX19" fmla="*/ 128409 w 128409"/>
                <a:gd name="connsiteY19" fmla="*/ 36416 h 9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8409" h="90080">
                  <a:moveTo>
                    <a:pt x="128409" y="36416"/>
                  </a:moveTo>
                  <a:lnTo>
                    <a:pt x="128409" y="90080"/>
                  </a:lnTo>
                  <a:lnTo>
                    <a:pt x="113077" y="90080"/>
                  </a:lnTo>
                  <a:lnTo>
                    <a:pt x="113077" y="36416"/>
                  </a:lnTo>
                  <a:cubicBezTo>
                    <a:pt x="113077" y="22999"/>
                    <a:pt x="105410" y="15333"/>
                    <a:pt x="93912" y="15333"/>
                  </a:cubicBezTo>
                  <a:cubicBezTo>
                    <a:pt x="82412" y="15333"/>
                    <a:pt x="72829" y="22999"/>
                    <a:pt x="72829" y="42165"/>
                  </a:cubicBezTo>
                  <a:lnTo>
                    <a:pt x="72829" y="90080"/>
                  </a:lnTo>
                  <a:lnTo>
                    <a:pt x="57497" y="90080"/>
                  </a:lnTo>
                  <a:lnTo>
                    <a:pt x="57497" y="36416"/>
                  </a:lnTo>
                  <a:cubicBezTo>
                    <a:pt x="57497" y="22999"/>
                    <a:pt x="49831" y="15333"/>
                    <a:pt x="38331" y="15333"/>
                  </a:cubicBezTo>
                  <a:cubicBezTo>
                    <a:pt x="26832" y="15333"/>
                    <a:pt x="15332" y="22999"/>
                    <a:pt x="15332" y="42165"/>
                  </a:cubicBezTo>
                  <a:lnTo>
                    <a:pt x="15332" y="90080"/>
                  </a:lnTo>
                  <a:lnTo>
                    <a:pt x="0" y="90080"/>
                  </a:lnTo>
                  <a:lnTo>
                    <a:pt x="0" y="1917"/>
                  </a:lnTo>
                  <a:lnTo>
                    <a:pt x="15332" y="1917"/>
                  </a:lnTo>
                  <a:lnTo>
                    <a:pt x="15332" y="13416"/>
                  </a:lnTo>
                  <a:cubicBezTo>
                    <a:pt x="21083" y="3833"/>
                    <a:pt x="30666" y="0"/>
                    <a:pt x="42164" y="0"/>
                  </a:cubicBezTo>
                  <a:cubicBezTo>
                    <a:pt x="53663" y="0"/>
                    <a:pt x="63246" y="5750"/>
                    <a:pt x="67079" y="15333"/>
                  </a:cubicBezTo>
                  <a:cubicBezTo>
                    <a:pt x="72829" y="5750"/>
                    <a:pt x="82412" y="0"/>
                    <a:pt x="93912" y="0"/>
                  </a:cubicBezTo>
                  <a:cubicBezTo>
                    <a:pt x="114993" y="1917"/>
                    <a:pt x="128409" y="15333"/>
                    <a:pt x="128409" y="36416"/>
                  </a:cubicBezTo>
                </a:path>
              </a:pathLst>
            </a:custGeom>
            <a:solidFill>
              <a:srgbClr val="0087B2"/>
            </a:solidFill>
            <a:ln w="19162" cap="flat">
              <a:noFill/>
              <a:prstDash val="solid"/>
              <a:miter/>
            </a:ln>
          </p:spPr>
          <p:txBody>
            <a:bodyPr rtlCol="0" anchor="ctr"/>
            <a:lstStyle/>
            <a:p>
              <a:endParaRPr lang="en-GB"/>
            </a:p>
          </p:txBody>
        </p:sp>
        <p:sp>
          <p:nvSpPr>
            <p:cNvPr id="100" name="Freeform: Shape 99">
              <a:extLst>
                <a:ext uri="{FF2B5EF4-FFF2-40B4-BE49-F238E27FC236}">
                  <a16:creationId xmlns:a16="http://schemas.microsoft.com/office/drawing/2014/main" id="{4C4C5E45-891B-4884-81B0-9B3198B9FCB0}"/>
                </a:ext>
              </a:extLst>
            </p:cNvPr>
            <p:cNvSpPr/>
            <p:nvPr/>
          </p:nvSpPr>
          <p:spPr>
            <a:xfrm>
              <a:off x="11240369" y="1103965"/>
              <a:ext cx="67079" cy="93913"/>
            </a:xfrm>
            <a:custGeom>
              <a:avLst/>
              <a:gdLst>
                <a:gd name="connsiteX0" fmla="*/ 67079 w 67079"/>
                <a:gd name="connsiteY0" fmla="*/ 67081 h 93913"/>
                <a:gd name="connsiteX1" fmla="*/ 34498 w 67079"/>
                <a:gd name="connsiteY1" fmla="*/ 93914 h 93913"/>
                <a:gd name="connsiteX2" fmla="*/ 0 w 67079"/>
                <a:gd name="connsiteY2" fmla="*/ 72831 h 93913"/>
                <a:gd name="connsiteX3" fmla="*/ 13415 w 67079"/>
                <a:gd name="connsiteY3" fmla="*/ 65165 h 93913"/>
                <a:gd name="connsiteX4" fmla="*/ 34498 w 67079"/>
                <a:gd name="connsiteY4" fmla="*/ 78581 h 93913"/>
                <a:gd name="connsiteX5" fmla="*/ 51746 w 67079"/>
                <a:gd name="connsiteY5" fmla="*/ 67081 h 93913"/>
                <a:gd name="connsiteX6" fmla="*/ 3832 w 67079"/>
                <a:gd name="connsiteY6" fmla="*/ 26832 h 93913"/>
                <a:gd name="connsiteX7" fmla="*/ 34498 w 67079"/>
                <a:gd name="connsiteY7" fmla="*/ 0 h 93913"/>
                <a:gd name="connsiteX8" fmla="*/ 65162 w 67079"/>
                <a:gd name="connsiteY8" fmla="*/ 17249 h 93913"/>
                <a:gd name="connsiteX9" fmla="*/ 51746 w 67079"/>
                <a:gd name="connsiteY9" fmla="*/ 24916 h 93913"/>
                <a:gd name="connsiteX10" fmla="*/ 32580 w 67079"/>
                <a:gd name="connsiteY10" fmla="*/ 13416 h 93913"/>
                <a:gd name="connsiteX11" fmla="*/ 17248 w 67079"/>
                <a:gd name="connsiteY11" fmla="*/ 24916 h 93913"/>
                <a:gd name="connsiteX12" fmla="*/ 67079 w 67079"/>
                <a:gd name="connsiteY12" fmla="*/ 67081 h 9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79" h="93913">
                  <a:moveTo>
                    <a:pt x="67079" y="67081"/>
                  </a:moveTo>
                  <a:cubicBezTo>
                    <a:pt x="67079" y="82414"/>
                    <a:pt x="53663" y="93914"/>
                    <a:pt x="34498" y="93914"/>
                  </a:cubicBezTo>
                  <a:cubicBezTo>
                    <a:pt x="17248" y="93914"/>
                    <a:pt x="5749" y="86247"/>
                    <a:pt x="0" y="72831"/>
                  </a:cubicBezTo>
                  <a:lnTo>
                    <a:pt x="13415" y="65165"/>
                  </a:lnTo>
                  <a:cubicBezTo>
                    <a:pt x="15332" y="72831"/>
                    <a:pt x="24915" y="78581"/>
                    <a:pt x="34498" y="78581"/>
                  </a:cubicBezTo>
                  <a:cubicBezTo>
                    <a:pt x="44080" y="78581"/>
                    <a:pt x="51746" y="74748"/>
                    <a:pt x="51746" y="67081"/>
                  </a:cubicBezTo>
                  <a:cubicBezTo>
                    <a:pt x="51746" y="47915"/>
                    <a:pt x="3832" y="59415"/>
                    <a:pt x="3832" y="26832"/>
                  </a:cubicBezTo>
                  <a:cubicBezTo>
                    <a:pt x="3832" y="11500"/>
                    <a:pt x="17248" y="0"/>
                    <a:pt x="34498" y="0"/>
                  </a:cubicBezTo>
                  <a:cubicBezTo>
                    <a:pt x="47914" y="0"/>
                    <a:pt x="59413" y="7666"/>
                    <a:pt x="65162" y="17249"/>
                  </a:cubicBezTo>
                  <a:lnTo>
                    <a:pt x="51746" y="24916"/>
                  </a:lnTo>
                  <a:cubicBezTo>
                    <a:pt x="47914" y="17249"/>
                    <a:pt x="40247" y="13416"/>
                    <a:pt x="32580" y="13416"/>
                  </a:cubicBezTo>
                  <a:cubicBezTo>
                    <a:pt x="24915" y="13416"/>
                    <a:pt x="17248" y="17249"/>
                    <a:pt x="17248" y="24916"/>
                  </a:cubicBezTo>
                  <a:cubicBezTo>
                    <a:pt x="17248" y="45999"/>
                    <a:pt x="67079" y="34499"/>
                    <a:pt x="67079" y="67081"/>
                  </a:cubicBezTo>
                </a:path>
              </a:pathLst>
            </a:custGeom>
            <a:solidFill>
              <a:srgbClr val="0087B2"/>
            </a:solidFill>
            <a:ln w="19162" cap="flat">
              <a:noFill/>
              <a:prstDash val="solid"/>
              <a:miter/>
            </a:ln>
          </p:spPr>
          <p:txBody>
            <a:bodyPr rtlCol="0" anchor="ctr"/>
            <a:lstStyle/>
            <a:p>
              <a:endParaRPr lang="en-GB"/>
            </a:p>
          </p:txBody>
        </p:sp>
        <p:sp>
          <p:nvSpPr>
            <p:cNvPr id="101" name="Freeform: Shape 100">
              <a:extLst>
                <a:ext uri="{FF2B5EF4-FFF2-40B4-BE49-F238E27FC236}">
                  <a16:creationId xmlns:a16="http://schemas.microsoft.com/office/drawing/2014/main" id="{AE832F06-5057-47A8-B8BD-96CA2D1B62CA}"/>
                </a:ext>
              </a:extLst>
            </p:cNvPr>
            <p:cNvSpPr/>
            <p:nvPr/>
          </p:nvSpPr>
          <p:spPr>
            <a:xfrm>
              <a:off x="10667319" y="1268793"/>
              <a:ext cx="90078" cy="124579"/>
            </a:xfrm>
            <a:custGeom>
              <a:avLst/>
              <a:gdLst>
                <a:gd name="connsiteX0" fmla="*/ 45998 w 90078"/>
                <a:gd name="connsiteY0" fmla="*/ 76664 h 124579"/>
                <a:gd name="connsiteX1" fmla="*/ 17249 w 90078"/>
                <a:gd name="connsiteY1" fmla="*/ 76664 h 124579"/>
                <a:gd name="connsiteX2" fmla="*/ 17249 w 90078"/>
                <a:gd name="connsiteY2" fmla="*/ 122663 h 124579"/>
                <a:gd name="connsiteX3" fmla="*/ 0 w 90078"/>
                <a:gd name="connsiteY3" fmla="*/ 122663 h 124579"/>
                <a:gd name="connsiteX4" fmla="*/ 0 w 90078"/>
                <a:gd name="connsiteY4" fmla="*/ 0 h 124579"/>
                <a:gd name="connsiteX5" fmla="*/ 47914 w 90078"/>
                <a:gd name="connsiteY5" fmla="*/ 0 h 124579"/>
                <a:gd name="connsiteX6" fmla="*/ 86245 w 90078"/>
                <a:gd name="connsiteY6" fmla="*/ 38332 h 124579"/>
                <a:gd name="connsiteX7" fmla="*/ 61330 w 90078"/>
                <a:gd name="connsiteY7" fmla="*/ 74748 h 124579"/>
                <a:gd name="connsiteX8" fmla="*/ 90078 w 90078"/>
                <a:gd name="connsiteY8" fmla="*/ 124579 h 124579"/>
                <a:gd name="connsiteX9" fmla="*/ 72829 w 90078"/>
                <a:gd name="connsiteY9" fmla="*/ 124579 h 124579"/>
                <a:gd name="connsiteX10" fmla="*/ 45998 w 90078"/>
                <a:gd name="connsiteY10" fmla="*/ 76664 h 124579"/>
                <a:gd name="connsiteX11" fmla="*/ 17249 w 90078"/>
                <a:gd name="connsiteY11" fmla="*/ 61331 h 124579"/>
                <a:gd name="connsiteX12" fmla="*/ 49830 w 90078"/>
                <a:gd name="connsiteY12" fmla="*/ 61331 h 124579"/>
                <a:gd name="connsiteX13" fmla="*/ 70913 w 90078"/>
                <a:gd name="connsiteY13" fmla="*/ 38332 h 124579"/>
                <a:gd name="connsiteX14" fmla="*/ 49830 w 90078"/>
                <a:gd name="connsiteY14" fmla="*/ 15333 h 124579"/>
                <a:gd name="connsiteX15" fmla="*/ 17249 w 90078"/>
                <a:gd name="connsiteY15" fmla="*/ 15333 h 124579"/>
                <a:gd name="connsiteX16" fmla="*/ 17249 w 90078"/>
                <a:gd name="connsiteY16" fmla="*/ 61331 h 124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0078" h="124579">
                  <a:moveTo>
                    <a:pt x="45998" y="76664"/>
                  </a:moveTo>
                  <a:lnTo>
                    <a:pt x="17249" y="76664"/>
                  </a:lnTo>
                  <a:lnTo>
                    <a:pt x="17249" y="122663"/>
                  </a:lnTo>
                  <a:lnTo>
                    <a:pt x="0" y="122663"/>
                  </a:lnTo>
                  <a:lnTo>
                    <a:pt x="0" y="0"/>
                  </a:lnTo>
                  <a:lnTo>
                    <a:pt x="47914" y="0"/>
                  </a:lnTo>
                  <a:cubicBezTo>
                    <a:pt x="68995" y="0"/>
                    <a:pt x="86245" y="17249"/>
                    <a:pt x="86245" y="38332"/>
                  </a:cubicBezTo>
                  <a:cubicBezTo>
                    <a:pt x="86245" y="53665"/>
                    <a:pt x="74746" y="68998"/>
                    <a:pt x="61330" y="74748"/>
                  </a:cubicBezTo>
                  <a:lnTo>
                    <a:pt x="90078" y="124579"/>
                  </a:lnTo>
                  <a:lnTo>
                    <a:pt x="72829" y="124579"/>
                  </a:lnTo>
                  <a:lnTo>
                    <a:pt x="45998" y="76664"/>
                  </a:lnTo>
                  <a:close/>
                  <a:moveTo>
                    <a:pt x="17249" y="61331"/>
                  </a:moveTo>
                  <a:lnTo>
                    <a:pt x="49830" y="61331"/>
                  </a:lnTo>
                  <a:cubicBezTo>
                    <a:pt x="61330" y="61331"/>
                    <a:pt x="70913" y="51748"/>
                    <a:pt x="70913" y="38332"/>
                  </a:cubicBezTo>
                  <a:cubicBezTo>
                    <a:pt x="70913" y="24916"/>
                    <a:pt x="61330" y="15333"/>
                    <a:pt x="49830" y="15333"/>
                  </a:cubicBezTo>
                  <a:lnTo>
                    <a:pt x="17249" y="15333"/>
                  </a:lnTo>
                  <a:lnTo>
                    <a:pt x="17249" y="61331"/>
                  </a:lnTo>
                  <a:close/>
                </a:path>
              </a:pathLst>
            </a:custGeom>
            <a:solidFill>
              <a:srgbClr val="0087B2"/>
            </a:solidFill>
            <a:ln w="19162" cap="flat">
              <a:noFill/>
              <a:prstDash val="solid"/>
              <a:miter/>
            </a:ln>
          </p:spPr>
          <p:txBody>
            <a:bodyPr rtlCol="0" anchor="ctr"/>
            <a:lstStyle/>
            <a:p>
              <a:endParaRPr lang="en-GB"/>
            </a:p>
          </p:txBody>
        </p:sp>
        <p:sp>
          <p:nvSpPr>
            <p:cNvPr id="102" name="Freeform: Shape 101">
              <a:extLst>
                <a:ext uri="{FF2B5EF4-FFF2-40B4-BE49-F238E27FC236}">
                  <a16:creationId xmlns:a16="http://schemas.microsoft.com/office/drawing/2014/main" id="{B2D4D1A3-58EC-4460-B47C-DCD7EA2B2447}"/>
                </a:ext>
              </a:extLst>
            </p:cNvPr>
            <p:cNvSpPr/>
            <p:nvPr/>
          </p:nvSpPr>
          <p:spPr>
            <a:xfrm>
              <a:off x="10766980" y="1301375"/>
              <a:ext cx="90078" cy="91996"/>
            </a:xfrm>
            <a:custGeom>
              <a:avLst/>
              <a:gdLst>
                <a:gd name="connsiteX0" fmla="*/ 45997 w 90078"/>
                <a:gd name="connsiteY0" fmla="*/ 78581 h 91996"/>
                <a:gd name="connsiteX1" fmla="*/ 70913 w 90078"/>
                <a:gd name="connsiteY1" fmla="*/ 65165 h 91996"/>
                <a:gd name="connsiteX2" fmla="*/ 84328 w 90078"/>
                <a:gd name="connsiteY2" fmla="*/ 72831 h 91996"/>
                <a:gd name="connsiteX3" fmla="*/ 45997 w 90078"/>
                <a:gd name="connsiteY3" fmla="*/ 91997 h 91996"/>
                <a:gd name="connsiteX4" fmla="*/ 0 w 90078"/>
                <a:gd name="connsiteY4" fmla="*/ 45999 h 91996"/>
                <a:gd name="connsiteX5" fmla="*/ 45997 w 90078"/>
                <a:gd name="connsiteY5" fmla="*/ 0 h 91996"/>
                <a:gd name="connsiteX6" fmla="*/ 90078 w 90078"/>
                <a:gd name="connsiteY6" fmla="*/ 45999 h 91996"/>
                <a:gd name="connsiteX7" fmla="*/ 90078 w 90078"/>
                <a:gd name="connsiteY7" fmla="*/ 53665 h 91996"/>
                <a:gd name="connsiteX8" fmla="*/ 17248 w 90078"/>
                <a:gd name="connsiteY8" fmla="*/ 53665 h 91996"/>
                <a:gd name="connsiteX9" fmla="*/ 45997 w 90078"/>
                <a:gd name="connsiteY9" fmla="*/ 78581 h 91996"/>
                <a:gd name="connsiteX10" fmla="*/ 13416 w 90078"/>
                <a:gd name="connsiteY10" fmla="*/ 40249 h 91996"/>
                <a:gd name="connsiteX11" fmla="*/ 70913 w 90078"/>
                <a:gd name="connsiteY11" fmla="*/ 40249 h 91996"/>
                <a:gd name="connsiteX12" fmla="*/ 42164 w 90078"/>
                <a:gd name="connsiteY12" fmla="*/ 15333 h 91996"/>
                <a:gd name="connsiteX13" fmla="*/ 13416 w 90078"/>
                <a:gd name="connsiteY13" fmla="*/ 40249 h 91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0078" h="91996">
                  <a:moveTo>
                    <a:pt x="45997" y="78581"/>
                  </a:moveTo>
                  <a:cubicBezTo>
                    <a:pt x="57497" y="78581"/>
                    <a:pt x="67079" y="72831"/>
                    <a:pt x="70913" y="65165"/>
                  </a:cubicBezTo>
                  <a:lnTo>
                    <a:pt x="84328" y="72831"/>
                  </a:lnTo>
                  <a:cubicBezTo>
                    <a:pt x="76662" y="84331"/>
                    <a:pt x="63246" y="91997"/>
                    <a:pt x="45997" y="91997"/>
                  </a:cubicBezTo>
                  <a:cubicBezTo>
                    <a:pt x="17248" y="91997"/>
                    <a:pt x="0" y="72831"/>
                    <a:pt x="0" y="45999"/>
                  </a:cubicBezTo>
                  <a:cubicBezTo>
                    <a:pt x="0" y="21083"/>
                    <a:pt x="19166" y="0"/>
                    <a:pt x="45997" y="0"/>
                  </a:cubicBezTo>
                  <a:cubicBezTo>
                    <a:pt x="72829" y="0"/>
                    <a:pt x="90078" y="21083"/>
                    <a:pt x="90078" y="45999"/>
                  </a:cubicBezTo>
                  <a:cubicBezTo>
                    <a:pt x="90078" y="47915"/>
                    <a:pt x="90078" y="49832"/>
                    <a:pt x="90078" y="53665"/>
                  </a:cubicBezTo>
                  <a:lnTo>
                    <a:pt x="17248" y="53665"/>
                  </a:lnTo>
                  <a:cubicBezTo>
                    <a:pt x="17248" y="70914"/>
                    <a:pt x="28748" y="78581"/>
                    <a:pt x="45997" y="78581"/>
                  </a:cubicBezTo>
                  <a:moveTo>
                    <a:pt x="13416" y="40249"/>
                  </a:moveTo>
                  <a:lnTo>
                    <a:pt x="70913" y="40249"/>
                  </a:lnTo>
                  <a:cubicBezTo>
                    <a:pt x="68995" y="22999"/>
                    <a:pt x="55579" y="15333"/>
                    <a:pt x="42164" y="15333"/>
                  </a:cubicBezTo>
                  <a:cubicBezTo>
                    <a:pt x="26831" y="15333"/>
                    <a:pt x="17248" y="26832"/>
                    <a:pt x="13416" y="40249"/>
                  </a:cubicBezTo>
                </a:path>
              </a:pathLst>
            </a:custGeom>
            <a:solidFill>
              <a:srgbClr val="0087B2"/>
            </a:solidFill>
            <a:ln w="19162" cap="flat">
              <a:noFill/>
              <a:prstDash val="solid"/>
              <a:miter/>
            </a:ln>
          </p:spPr>
          <p:txBody>
            <a:bodyPr rtlCol="0" anchor="ctr"/>
            <a:lstStyle/>
            <a:p>
              <a:endParaRPr lang="en-GB"/>
            </a:p>
          </p:txBody>
        </p:sp>
        <p:sp>
          <p:nvSpPr>
            <p:cNvPr id="103" name="Freeform: Shape 102">
              <a:extLst>
                <a:ext uri="{FF2B5EF4-FFF2-40B4-BE49-F238E27FC236}">
                  <a16:creationId xmlns:a16="http://schemas.microsoft.com/office/drawing/2014/main" id="{A1829CDD-71AC-4F92-82AA-3328BA4F94D2}"/>
                </a:ext>
              </a:extLst>
            </p:cNvPr>
            <p:cNvSpPr/>
            <p:nvPr/>
          </p:nvSpPr>
          <p:spPr>
            <a:xfrm>
              <a:off x="10868557" y="1303292"/>
              <a:ext cx="91994" cy="126495"/>
            </a:xfrm>
            <a:custGeom>
              <a:avLst/>
              <a:gdLst>
                <a:gd name="connsiteX0" fmla="*/ 91994 w 91994"/>
                <a:gd name="connsiteY0" fmla="*/ 1917 h 126495"/>
                <a:gd name="connsiteX1" fmla="*/ 91994 w 91994"/>
                <a:gd name="connsiteY1" fmla="*/ 86247 h 126495"/>
                <a:gd name="connsiteX2" fmla="*/ 47914 w 91994"/>
                <a:gd name="connsiteY2" fmla="*/ 126496 h 126495"/>
                <a:gd name="connsiteX3" fmla="*/ 5749 w 91994"/>
                <a:gd name="connsiteY3" fmla="*/ 105413 h 126495"/>
                <a:gd name="connsiteX4" fmla="*/ 19166 w 91994"/>
                <a:gd name="connsiteY4" fmla="*/ 97747 h 126495"/>
                <a:gd name="connsiteX5" fmla="*/ 47914 w 91994"/>
                <a:gd name="connsiteY5" fmla="*/ 113080 h 126495"/>
                <a:gd name="connsiteX6" fmla="*/ 76662 w 91994"/>
                <a:gd name="connsiteY6" fmla="*/ 86247 h 126495"/>
                <a:gd name="connsiteX7" fmla="*/ 76662 w 91994"/>
                <a:gd name="connsiteY7" fmla="*/ 74748 h 126495"/>
                <a:gd name="connsiteX8" fmla="*/ 44080 w 91994"/>
                <a:gd name="connsiteY8" fmla="*/ 91997 h 126495"/>
                <a:gd name="connsiteX9" fmla="*/ 0 w 91994"/>
                <a:gd name="connsiteY9" fmla="*/ 45999 h 126495"/>
                <a:gd name="connsiteX10" fmla="*/ 44080 w 91994"/>
                <a:gd name="connsiteY10" fmla="*/ 0 h 126495"/>
                <a:gd name="connsiteX11" fmla="*/ 76662 w 91994"/>
                <a:gd name="connsiteY11" fmla="*/ 17249 h 126495"/>
                <a:gd name="connsiteX12" fmla="*/ 76662 w 91994"/>
                <a:gd name="connsiteY12" fmla="*/ 1917 h 126495"/>
                <a:gd name="connsiteX13" fmla="*/ 91994 w 91994"/>
                <a:gd name="connsiteY13" fmla="*/ 1917 h 126495"/>
                <a:gd name="connsiteX14" fmla="*/ 76662 w 91994"/>
                <a:gd name="connsiteY14" fmla="*/ 44082 h 126495"/>
                <a:gd name="connsiteX15" fmla="*/ 45998 w 91994"/>
                <a:gd name="connsiteY15" fmla="*/ 13416 h 126495"/>
                <a:gd name="connsiteX16" fmla="*/ 15332 w 91994"/>
                <a:gd name="connsiteY16" fmla="*/ 44082 h 126495"/>
                <a:gd name="connsiteX17" fmla="*/ 45998 w 91994"/>
                <a:gd name="connsiteY17" fmla="*/ 74748 h 126495"/>
                <a:gd name="connsiteX18" fmla="*/ 76662 w 91994"/>
                <a:gd name="connsiteY18" fmla="*/ 44082 h 126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994" h="126495">
                  <a:moveTo>
                    <a:pt x="91994" y="1917"/>
                  </a:moveTo>
                  <a:lnTo>
                    <a:pt x="91994" y="86247"/>
                  </a:lnTo>
                  <a:cubicBezTo>
                    <a:pt x="91994" y="113080"/>
                    <a:pt x="70913" y="126496"/>
                    <a:pt x="47914" y="126496"/>
                  </a:cubicBezTo>
                  <a:cubicBezTo>
                    <a:pt x="28748" y="126496"/>
                    <a:pt x="13416" y="118829"/>
                    <a:pt x="5749" y="105413"/>
                  </a:cubicBezTo>
                  <a:lnTo>
                    <a:pt x="19166" y="97747"/>
                  </a:lnTo>
                  <a:cubicBezTo>
                    <a:pt x="22999" y="105413"/>
                    <a:pt x="30664" y="113080"/>
                    <a:pt x="47914" y="113080"/>
                  </a:cubicBezTo>
                  <a:cubicBezTo>
                    <a:pt x="65163" y="113080"/>
                    <a:pt x="76662" y="103497"/>
                    <a:pt x="76662" y="86247"/>
                  </a:cubicBezTo>
                  <a:lnTo>
                    <a:pt x="76662" y="74748"/>
                  </a:lnTo>
                  <a:cubicBezTo>
                    <a:pt x="68995" y="86247"/>
                    <a:pt x="59413" y="91997"/>
                    <a:pt x="44080" y="91997"/>
                  </a:cubicBezTo>
                  <a:cubicBezTo>
                    <a:pt x="19166" y="91997"/>
                    <a:pt x="0" y="72831"/>
                    <a:pt x="0" y="45999"/>
                  </a:cubicBezTo>
                  <a:cubicBezTo>
                    <a:pt x="0" y="21083"/>
                    <a:pt x="19166" y="0"/>
                    <a:pt x="44080" y="0"/>
                  </a:cubicBezTo>
                  <a:cubicBezTo>
                    <a:pt x="59413" y="0"/>
                    <a:pt x="68995" y="5750"/>
                    <a:pt x="76662" y="17249"/>
                  </a:cubicBezTo>
                  <a:lnTo>
                    <a:pt x="76662" y="1917"/>
                  </a:lnTo>
                  <a:lnTo>
                    <a:pt x="91994" y="1917"/>
                  </a:lnTo>
                  <a:close/>
                  <a:moveTo>
                    <a:pt x="76662" y="44082"/>
                  </a:moveTo>
                  <a:cubicBezTo>
                    <a:pt x="76662" y="26832"/>
                    <a:pt x="63246" y="13416"/>
                    <a:pt x="45998" y="13416"/>
                  </a:cubicBezTo>
                  <a:cubicBezTo>
                    <a:pt x="28748" y="13416"/>
                    <a:pt x="15332" y="26832"/>
                    <a:pt x="15332" y="44082"/>
                  </a:cubicBezTo>
                  <a:cubicBezTo>
                    <a:pt x="15332" y="61331"/>
                    <a:pt x="28748" y="74748"/>
                    <a:pt x="45998" y="74748"/>
                  </a:cubicBezTo>
                  <a:cubicBezTo>
                    <a:pt x="63246" y="76664"/>
                    <a:pt x="76662" y="63248"/>
                    <a:pt x="76662" y="44082"/>
                  </a:cubicBezTo>
                </a:path>
              </a:pathLst>
            </a:custGeom>
            <a:solidFill>
              <a:srgbClr val="0087B2"/>
            </a:solidFill>
            <a:ln w="19162" cap="flat">
              <a:noFill/>
              <a:prstDash val="solid"/>
              <a:miter/>
            </a:ln>
          </p:spPr>
          <p:txBody>
            <a:bodyPr rtlCol="0" anchor="ctr"/>
            <a:lstStyle/>
            <a:p>
              <a:endParaRPr lang="en-GB"/>
            </a:p>
          </p:txBody>
        </p:sp>
        <p:sp>
          <p:nvSpPr>
            <p:cNvPr id="104" name="Freeform: Shape 103">
              <a:extLst>
                <a:ext uri="{FF2B5EF4-FFF2-40B4-BE49-F238E27FC236}">
                  <a16:creationId xmlns:a16="http://schemas.microsoft.com/office/drawing/2014/main" id="{86B993C7-F211-411A-89E3-FD9BDAA32EAE}"/>
                </a:ext>
              </a:extLst>
            </p:cNvPr>
            <p:cNvSpPr/>
            <p:nvPr/>
          </p:nvSpPr>
          <p:spPr>
            <a:xfrm>
              <a:off x="10981634" y="1305208"/>
              <a:ext cx="78578" cy="90080"/>
            </a:xfrm>
            <a:custGeom>
              <a:avLst/>
              <a:gdLst>
                <a:gd name="connsiteX0" fmla="*/ 78578 w 78578"/>
                <a:gd name="connsiteY0" fmla="*/ 0 h 90080"/>
                <a:gd name="connsiteX1" fmla="*/ 78578 w 78578"/>
                <a:gd name="connsiteY1" fmla="*/ 88164 h 90080"/>
                <a:gd name="connsiteX2" fmla="*/ 63246 w 78578"/>
                <a:gd name="connsiteY2" fmla="*/ 88164 h 90080"/>
                <a:gd name="connsiteX3" fmla="*/ 63246 w 78578"/>
                <a:gd name="connsiteY3" fmla="*/ 74748 h 90080"/>
                <a:gd name="connsiteX4" fmla="*/ 34498 w 78578"/>
                <a:gd name="connsiteY4" fmla="*/ 90080 h 90080"/>
                <a:gd name="connsiteX5" fmla="*/ 0 w 78578"/>
                <a:gd name="connsiteY5" fmla="*/ 53665 h 90080"/>
                <a:gd name="connsiteX6" fmla="*/ 0 w 78578"/>
                <a:gd name="connsiteY6" fmla="*/ 0 h 90080"/>
                <a:gd name="connsiteX7" fmla="*/ 15332 w 78578"/>
                <a:gd name="connsiteY7" fmla="*/ 0 h 90080"/>
                <a:gd name="connsiteX8" fmla="*/ 15332 w 78578"/>
                <a:gd name="connsiteY8" fmla="*/ 53665 h 90080"/>
                <a:gd name="connsiteX9" fmla="*/ 36414 w 78578"/>
                <a:gd name="connsiteY9" fmla="*/ 76664 h 90080"/>
                <a:gd name="connsiteX10" fmla="*/ 61329 w 78578"/>
                <a:gd name="connsiteY10" fmla="*/ 47915 h 90080"/>
                <a:gd name="connsiteX11" fmla="*/ 61329 w 78578"/>
                <a:gd name="connsiteY11" fmla="*/ 1917 h 90080"/>
                <a:gd name="connsiteX12" fmla="*/ 78578 w 78578"/>
                <a:gd name="connsiteY12" fmla="*/ 1917 h 9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578" h="90080">
                  <a:moveTo>
                    <a:pt x="78578" y="0"/>
                  </a:moveTo>
                  <a:lnTo>
                    <a:pt x="78578" y="88164"/>
                  </a:lnTo>
                  <a:lnTo>
                    <a:pt x="63246" y="88164"/>
                  </a:lnTo>
                  <a:lnTo>
                    <a:pt x="63246" y="74748"/>
                  </a:lnTo>
                  <a:cubicBezTo>
                    <a:pt x="57497" y="84331"/>
                    <a:pt x="47914" y="90080"/>
                    <a:pt x="34498" y="90080"/>
                  </a:cubicBezTo>
                  <a:cubicBezTo>
                    <a:pt x="13415" y="90080"/>
                    <a:pt x="0" y="76664"/>
                    <a:pt x="0" y="53665"/>
                  </a:cubicBezTo>
                  <a:lnTo>
                    <a:pt x="0" y="0"/>
                  </a:lnTo>
                  <a:lnTo>
                    <a:pt x="15332" y="0"/>
                  </a:lnTo>
                  <a:lnTo>
                    <a:pt x="15332" y="53665"/>
                  </a:lnTo>
                  <a:cubicBezTo>
                    <a:pt x="15332" y="67081"/>
                    <a:pt x="22998" y="76664"/>
                    <a:pt x="36414" y="76664"/>
                  </a:cubicBezTo>
                  <a:cubicBezTo>
                    <a:pt x="49830" y="76664"/>
                    <a:pt x="61329" y="68998"/>
                    <a:pt x="61329" y="47915"/>
                  </a:cubicBezTo>
                  <a:lnTo>
                    <a:pt x="61329" y="1917"/>
                  </a:lnTo>
                  <a:lnTo>
                    <a:pt x="78578" y="1917"/>
                  </a:lnTo>
                  <a:close/>
                </a:path>
              </a:pathLst>
            </a:custGeom>
            <a:solidFill>
              <a:srgbClr val="0087B2"/>
            </a:solidFill>
            <a:ln w="19162" cap="flat">
              <a:noFill/>
              <a:prstDash val="solid"/>
              <a:miter/>
            </a:ln>
          </p:spPr>
          <p:txBody>
            <a:bodyPr rtlCol="0" anchor="ctr"/>
            <a:lstStyle/>
            <a:p>
              <a:endParaRPr lang="en-GB"/>
            </a:p>
          </p:txBody>
        </p:sp>
        <p:sp>
          <p:nvSpPr>
            <p:cNvPr id="105" name="Freeform: Shape 104">
              <a:extLst>
                <a:ext uri="{FF2B5EF4-FFF2-40B4-BE49-F238E27FC236}">
                  <a16:creationId xmlns:a16="http://schemas.microsoft.com/office/drawing/2014/main" id="{08E11B71-4BD6-4A19-A89C-72FB8C979FE5}"/>
                </a:ext>
              </a:extLst>
            </p:cNvPr>
            <p:cNvSpPr/>
            <p:nvPr/>
          </p:nvSpPr>
          <p:spPr>
            <a:xfrm>
              <a:off x="11085128" y="1264960"/>
              <a:ext cx="15332" cy="128412"/>
            </a:xfrm>
            <a:custGeom>
              <a:avLst/>
              <a:gdLst>
                <a:gd name="connsiteX0" fmla="*/ 0 w 15332"/>
                <a:gd name="connsiteY0" fmla="*/ 0 h 128412"/>
                <a:gd name="connsiteX1" fmla="*/ 15332 w 15332"/>
                <a:gd name="connsiteY1" fmla="*/ 0 h 128412"/>
                <a:gd name="connsiteX2" fmla="*/ 15332 w 15332"/>
                <a:gd name="connsiteY2" fmla="*/ 128412 h 128412"/>
                <a:gd name="connsiteX3" fmla="*/ 0 w 15332"/>
                <a:gd name="connsiteY3" fmla="*/ 128412 h 128412"/>
              </a:gdLst>
              <a:ahLst/>
              <a:cxnLst>
                <a:cxn ang="0">
                  <a:pos x="connsiteX0" y="connsiteY0"/>
                </a:cxn>
                <a:cxn ang="0">
                  <a:pos x="connsiteX1" y="connsiteY1"/>
                </a:cxn>
                <a:cxn ang="0">
                  <a:pos x="connsiteX2" y="connsiteY2"/>
                </a:cxn>
                <a:cxn ang="0">
                  <a:pos x="connsiteX3" y="connsiteY3"/>
                </a:cxn>
              </a:cxnLst>
              <a:rect l="l" t="t" r="r" b="b"/>
              <a:pathLst>
                <a:path w="15332" h="128412">
                  <a:moveTo>
                    <a:pt x="0" y="0"/>
                  </a:moveTo>
                  <a:lnTo>
                    <a:pt x="15332" y="0"/>
                  </a:lnTo>
                  <a:lnTo>
                    <a:pt x="15332" y="128412"/>
                  </a:lnTo>
                  <a:lnTo>
                    <a:pt x="0" y="128412"/>
                  </a:lnTo>
                  <a:close/>
                </a:path>
              </a:pathLst>
            </a:custGeom>
            <a:solidFill>
              <a:srgbClr val="0087B2"/>
            </a:solidFill>
            <a:ln w="19162" cap="flat">
              <a:noFill/>
              <a:prstDash val="solid"/>
              <a:miter/>
            </a:ln>
          </p:spPr>
          <p:txBody>
            <a:bodyPr rtlCol="0" anchor="ctr"/>
            <a:lstStyle/>
            <a:p>
              <a:endParaRPr lang="en-GB"/>
            </a:p>
          </p:txBody>
        </p:sp>
        <p:sp>
          <p:nvSpPr>
            <p:cNvPr id="106" name="Freeform: Shape 105">
              <a:extLst>
                <a:ext uri="{FF2B5EF4-FFF2-40B4-BE49-F238E27FC236}">
                  <a16:creationId xmlns:a16="http://schemas.microsoft.com/office/drawing/2014/main" id="{3F843558-6FB8-4076-A84A-3105184EADBA}"/>
                </a:ext>
              </a:extLst>
            </p:cNvPr>
            <p:cNvSpPr/>
            <p:nvPr/>
          </p:nvSpPr>
          <p:spPr>
            <a:xfrm>
              <a:off x="11121542" y="1303292"/>
              <a:ext cx="91994" cy="91997"/>
            </a:xfrm>
            <a:custGeom>
              <a:avLst/>
              <a:gdLst>
                <a:gd name="connsiteX0" fmla="*/ 91994 w 91994"/>
                <a:gd name="connsiteY0" fmla="*/ 1917 h 91997"/>
                <a:gd name="connsiteX1" fmla="*/ 91994 w 91994"/>
                <a:gd name="connsiteY1" fmla="*/ 90080 h 91997"/>
                <a:gd name="connsiteX2" fmla="*/ 76662 w 91994"/>
                <a:gd name="connsiteY2" fmla="*/ 90080 h 91997"/>
                <a:gd name="connsiteX3" fmla="*/ 76662 w 91994"/>
                <a:gd name="connsiteY3" fmla="*/ 74748 h 91997"/>
                <a:gd name="connsiteX4" fmla="*/ 44080 w 91994"/>
                <a:gd name="connsiteY4" fmla="*/ 91997 h 91997"/>
                <a:gd name="connsiteX5" fmla="*/ 0 w 91994"/>
                <a:gd name="connsiteY5" fmla="*/ 45999 h 91997"/>
                <a:gd name="connsiteX6" fmla="*/ 44080 w 91994"/>
                <a:gd name="connsiteY6" fmla="*/ 0 h 91997"/>
                <a:gd name="connsiteX7" fmla="*/ 76662 w 91994"/>
                <a:gd name="connsiteY7" fmla="*/ 17249 h 91997"/>
                <a:gd name="connsiteX8" fmla="*/ 76662 w 91994"/>
                <a:gd name="connsiteY8" fmla="*/ 1917 h 91997"/>
                <a:gd name="connsiteX9" fmla="*/ 91994 w 91994"/>
                <a:gd name="connsiteY9" fmla="*/ 1917 h 91997"/>
                <a:gd name="connsiteX10" fmla="*/ 76662 w 91994"/>
                <a:gd name="connsiteY10" fmla="*/ 45999 h 91997"/>
                <a:gd name="connsiteX11" fmla="*/ 45997 w 91994"/>
                <a:gd name="connsiteY11" fmla="*/ 15333 h 91997"/>
                <a:gd name="connsiteX12" fmla="*/ 15332 w 91994"/>
                <a:gd name="connsiteY12" fmla="*/ 45999 h 91997"/>
                <a:gd name="connsiteX13" fmla="*/ 45997 w 91994"/>
                <a:gd name="connsiteY13" fmla="*/ 76664 h 91997"/>
                <a:gd name="connsiteX14" fmla="*/ 76662 w 91994"/>
                <a:gd name="connsiteY14" fmla="*/ 45999 h 91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1994" h="91997">
                  <a:moveTo>
                    <a:pt x="91994" y="1917"/>
                  </a:moveTo>
                  <a:lnTo>
                    <a:pt x="91994" y="90080"/>
                  </a:lnTo>
                  <a:lnTo>
                    <a:pt x="76662" y="90080"/>
                  </a:lnTo>
                  <a:lnTo>
                    <a:pt x="76662" y="74748"/>
                  </a:lnTo>
                  <a:cubicBezTo>
                    <a:pt x="68995" y="86247"/>
                    <a:pt x="59413" y="91997"/>
                    <a:pt x="44080" y="91997"/>
                  </a:cubicBezTo>
                  <a:cubicBezTo>
                    <a:pt x="19166" y="91997"/>
                    <a:pt x="0" y="72831"/>
                    <a:pt x="0" y="45999"/>
                  </a:cubicBezTo>
                  <a:cubicBezTo>
                    <a:pt x="0" y="21083"/>
                    <a:pt x="19166" y="0"/>
                    <a:pt x="44080" y="0"/>
                  </a:cubicBezTo>
                  <a:cubicBezTo>
                    <a:pt x="59413" y="0"/>
                    <a:pt x="70913" y="5750"/>
                    <a:pt x="76662" y="17249"/>
                  </a:cubicBezTo>
                  <a:lnTo>
                    <a:pt x="76662" y="1917"/>
                  </a:lnTo>
                  <a:lnTo>
                    <a:pt x="91994" y="1917"/>
                  </a:lnTo>
                  <a:close/>
                  <a:moveTo>
                    <a:pt x="76662" y="45999"/>
                  </a:moveTo>
                  <a:cubicBezTo>
                    <a:pt x="76662" y="28749"/>
                    <a:pt x="63246" y="15333"/>
                    <a:pt x="45997" y="15333"/>
                  </a:cubicBezTo>
                  <a:cubicBezTo>
                    <a:pt x="28748" y="15333"/>
                    <a:pt x="15332" y="28749"/>
                    <a:pt x="15332" y="45999"/>
                  </a:cubicBezTo>
                  <a:cubicBezTo>
                    <a:pt x="15332" y="63248"/>
                    <a:pt x="28748" y="76664"/>
                    <a:pt x="45997" y="76664"/>
                  </a:cubicBezTo>
                  <a:cubicBezTo>
                    <a:pt x="63246" y="76664"/>
                    <a:pt x="76662" y="63248"/>
                    <a:pt x="76662" y="45999"/>
                  </a:cubicBezTo>
                </a:path>
              </a:pathLst>
            </a:custGeom>
            <a:solidFill>
              <a:srgbClr val="0087B2"/>
            </a:solidFill>
            <a:ln w="19162" cap="flat">
              <a:noFill/>
              <a:prstDash val="solid"/>
              <a:miter/>
            </a:ln>
          </p:spPr>
          <p:txBody>
            <a:bodyPr rtlCol="0" anchor="ctr"/>
            <a:lstStyle/>
            <a:p>
              <a:endParaRPr lang="en-GB"/>
            </a:p>
          </p:txBody>
        </p:sp>
        <p:sp>
          <p:nvSpPr>
            <p:cNvPr id="107" name="Freeform: Shape 106">
              <a:extLst>
                <a:ext uri="{FF2B5EF4-FFF2-40B4-BE49-F238E27FC236}">
                  <a16:creationId xmlns:a16="http://schemas.microsoft.com/office/drawing/2014/main" id="{8CF13CE5-2A37-4811-A2A9-38687BC78A22}"/>
                </a:ext>
              </a:extLst>
            </p:cNvPr>
            <p:cNvSpPr/>
            <p:nvPr/>
          </p:nvSpPr>
          <p:spPr>
            <a:xfrm>
              <a:off x="11228869" y="1282209"/>
              <a:ext cx="55580" cy="112112"/>
            </a:xfrm>
            <a:custGeom>
              <a:avLst/>
              <a:gdLst>
                <a:gd name="connsiteX0" fmla="*/ 32582 w 55580"/>
                <a:gd name="connsiteY0" fmla="*/ 38332 h 112112"/>
                <a:gd name="connsiteX1" fmla="*/ 32582 w 55580"/>
                <a:gd name="connsiteY1" fmla="*/ 86247 h 112112"/>
                <a:gd name="connsiteX2" fmla="*/ 55581 w 55580"/>
                <a:gd name="connsiteY2" fmla="*/ 97747 h 112112"/>
                <a:gd name="connsiteX3" fmla="*/ 55581 w 55580"/>
                <a:gd name="connsiteY3" fmla="*/ 111163 h 112112"/>
                <a:gd name="connsiteX4" fmla="*/ 17249 w 55580"/>
                <a:gd name="connsiteY4" fmla="*/ 86247 h 112112"/>
                <a:gd name="connsiteX5" fmla="*/ 17249 w 55580"/>
                <a:gd name="connsiteY5" fmla="*/ 38332 h 112112"/>
                <a:gd name="connsiteX6" fmla="*/ 0 w 55580"/>
                <a:gd name="connsiteY6" fmla="*/ 38332 h 112112"/>
                <a:gd name="connsiteX7" fmla="*/ 0 w 55580"/>
                <a:gd name="connsiteY7" fmla="*/ 22999 h 112112"/>
                <a:gd name="connsiteX8" fmla="*/ 17249 w 55580"/>
                <a:gd name="connsiteY8" fmla="*/ 22999 h 112112"/>
                <a:gd name="connsiteX9" fmla="*/ 17249 w 55580"/>
                <a:gd name="connsiteY9" fmla="*/ 3833 h 112112"/>
                <a:gd name="connsiteX10" fmla="*/ 32582 w 55580"/>
                <a:gd name="connsiteY10" fmla="*/ 0 h 112112"/>
                <a:gd name="connsiteX11" fmla="*/ 32582 w 55580"/>
                <a:gd name="connsiteY11" fmla="*/ 24916 h 112112"/>
                <a:gd name="connsiteX12" fmla="*/ 55581 w 55580"/>
                <a:gd name="connsiteY12" fmla="*/ 24916 h 112112"/>
                <a:gd name="connsiteX13" fmla="*/ 55581 w 55580"/>
                <a:gd name="connsiteY13" fmla="*/ 40249 h 112112"/>
                <a:gd name="connsiteX14" fmla="*/ 32582 w 55580"/>
                <a:gd name="connsiteY14" fmla="*/ 40249 h 112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580" h="112112">
                  <a:moveTo>
                    <a:pt x="32582" y="38332"/>
                  </a:moveTo>
                  <a:lnTo>
                    <a:pt x="32582" y="86247"/>
                  </a:lnTo>
                  <a:cubicBezTo>
                    <a:pt x="32582" y="99663"/>
                    <a:pt x="40248" y="97747"/>
                    <a:pt x="55581" y="97747"/>
                  </a:cubicBezTo>
                  <a:lnTo>
                    <a:pt x="55581" y="111163"/>
                  </a:lnTo>
                  <a:cubicBezTo>
                    <a:pt x="28748" y="114996"/>
                    <a:pt x="17249" y="107330"/>
                    <a:pt x="17249" y="86247"/>
                  </a:cubicBezTo>
                  <a:lnTo>
                    <a:pt x="17249" y="38332"/>
                  </a:lnTo>
                  <a:lnTo>
                    <a:pt x="0" y="38332"/>
                  </a:lnTo>
                  <a:lnTo>
                    <a:pt x="0" y="22999"/>
                  </a:lnTo>
                  <a:lnTo>
                    <a:pt x="17249" y="22999"/>
                  </a:lnTo>
                  <a:lnTo>
                    <a:pt x="17249" y="3833"/>
                  </a:lnTo>
                  <a:lnTo>
                    <a:pt x="32582" y="0"/>
                  </a:lnTo>
                  <a:lnTo>
                    <a:pt x="32582" y="24916"/>
                  </a:lnTo>
                  <a:lnTo>
                    <a:pt x="55581" y="24916"/>
                  </a:lnTo>
                  <a:lnTo>
                    <a:pt x="55581" y="40249"/>
                  </a:lnTo>
                  <a:lnTo>
                    <a:pt x="32582" y="40249"/>
                  </a:lnTo>
                  <a:close/>
                </a:path>
              </a:pathLst>
            </a:custGeom>
            <a:solidFill>
              <a:srgbClr val="0087B2"/>
            </a:solidFill>
            <a:ln w="19162" cap="flat">
              <a:noFill/>
              <a:prstDash val="solid"/>
              <a:miter/>
            </a:ln>
          </p:spPr>
          <p:txBody>
            <a:bodyPr rtlCol="0" anchor="ctr"/>
            <a:lstStyle/>
            <a:p>
              <a:endParaRPr lang="en-GB"/>
            </a:p>
          </p:txBody>
        </p:sp>
        <p:sp>
          <p:nvSpPr>
            <p:cNvPr id="108" name="Freeform: Shape 107">
              <a:extLst>
                <a:ext uri="{FF2B5EF4-FFF2-40B4-BE49-F238E27FC236}">
                  <a16:creationId xmlns:a16="http://schemas.microsoft.com/office/drawing/2014/main" id="{3921895B-3AD5-4530-AC8D-93698A423923}"/>
                </a:ext>
              </a:extLst>
            </p:cNvPr>
            <p:cNvSpPr/>
            <p:nvPr/>
          </p:nvSpPr>
          <p:spPr>
            <a:xfrm>
              <a:off x="11295948" y="1303292"/>
              <a:ext cx="91994" cy="91997"/>
            </a:xfrm>
            <a:custGeom>
              <a:avLst/>
              <a:gdLst>
                <a:gd name="connsiteX0" fmla="*/ 0 w 91994"/>
                <a:gd name="connsiteY0" fmla="*/ 45999 h 91997"/>
                <a:gd name="connsiteX1" fmla="*/ 45998 w 91994"/>
                <a:gd name="connsiteY1" fmla="*/ 0 h 91997"/>
                <a:gd name="connsiteX2" fmla="*/ 91994 w 91994"/>
                <a:gd name="connsiteY2" fmla="*/ 45999 h 91997"/>
                <a:gd name="connsiteX3" fmla="*/ 45998 w 91994"/>
                <a:gd name="connsiteY3" fmla="*/ 91997 h 91997"/>
                <a:gd name="connsiteX4" fmla="*/ 0 w 91994"/>
                <a:gd name="connsiteY4" fmla="*/ 45999 h 91997"/>
                <a:gd name="connsiteX5" fmla="*/ 76662 w 91994"/>
                <a:gd name="connsiteY5" fmla="*/ 45999 h 91997"/>
                <a:gd name="connsiteX6" fmla="*/ 45998 w 91994"/>
                <a:gd name="connsiteY6" fmla="*/ 15333 h 91997"/>
                <a:gd name="connsiteX7" fmla="*/ 15332 w 91994"/>
                <a:gd name="connsiteY7" fmla="*/ 45999 h 91997"/>
                <a:gd name="connsiteX8" fmla="*/ 45998 w 91994"/>
                <a:gd name="connsiteY8" fmla="*/ 76664 h 91997"/>
                <a:gd name="connsiteX9" fmla="*/ 76662 w 91994"/>
                <a:gd name="connsiteY9" fmla="*/ 45999 h 91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994" h="91997">
                  <a:moveTo>
                    <a:pt x="0" y="45999"/>
                  </a:moveTo>
                  <a:cubicBezTo>
                    <a:pt x="0" y="21083"/>
                    <a:pt x="21083" y="0"/>
                    <a:pt x="45998" y="0"/>
                  </a:cubicBezTo>
                  <a:cubicBezTo>
                    <a:pt x="70913" y="0"/>
                    <a:pt x="91994" y="19166"/>
                    <a:pt x="91994" y="45999"/>
                  </a:cubicBezTo>
                  <a:cubicBezTo>
                    <a:pt x="91994" y="70914"/>
                    <a:pt x="70913" y="91997"/>
                    <a:pt x="45998" y="91997"/>
                  </a:cubicBezTo>
                  <a:cubicBezTo>
                    <a:pt x="19166" y="91997"/>
                    <a:pt x="0" y="70914"/>
                    <a:pt x="0" y="45999"/>
                  </a:cubicBezTo>
                  <a:moveTo>
                    <a:pt x="76662" y="45999"/>
                  </a:moveTo>
                  <a:cubicBezTo>
                    <a:pt x="76662" y="28749"/>
                    <a:pt x="63246" y="15333"/>
                    <a:pt x="45998" y="15333"/>
                  </a:cubicBezTo>
                  <a:cubicBezTo>
                    <a:pt x="28748" y="15333"/>
                    <a:pt x="15332" y="28749"/>
                    <a:pt x="15332" y="45999"/>
                  </a:cubicBezTo>
                  <a:cubicBezTo>
                    <a:pt x="15332" y="63248"/>
                    <a:pt x="28748" y="76664"/>
                    <a:pt x="45998" y="76664"/>
                  </a:cubicBezTo>
                  <a:cubicBezTo>
                    <a:pt x="63246" y="76664"/>
                    <a:pt x="76662" y="63248"/>
                    <a:pt x="76662" y="45999"/>
                  </a:cubicBezTo>
                </a:path>
              </a:pathLst>
            </a:custGeom>
            <a:solidFill>
              <a:srgbClr val="0087B2"/>
            </a:solidFill>
            <a:ln w="19162" cap="flat">
              <a:noFill/>
              <a:prstDash val="solid"/>
              <a:miter/>
            </a:ln>
          </p:spPr>
          <p:txBody>
            <a:bodyPr rtlCol="0" anchor="ctr"/>
            <a:lstStyle/>
            <a:p>
              <a:endParaRPr lang="en-GB"/>
            </a:p>
          </p:txBody>
        </p:sp>
        <p:sp>
          <p:nvSpPr>
            <p:cNvPr id="109" name="Freeform: Shape 108">
              <a:extLst>
                <a:ext uri="{FF2B5EF4-FFF2-40B4-BE49-F238E27FC236}">
                  <a16:creationId xmlns:a16="http://schemas.microsoft.com/office/drawing/2014/main" id="{B7FCF52D-3441-4440-B71D-92FC6389AD65}"/>
                </a:ext>
              </a:extLst>
            </p:cNvPr>
            <p:cNvSpPr/>
            <p:nvPr/>
          </p:nvSpPr>
          <p:spPr>
            <a:xfrm>
              <a:off x="11407108" y="1303292"/>
              <a:ext cx="42164" cy="88163"/>
            </a:xfrm>
            <a:custGeom>
              <a:avLst/>
              <a:gdLst>
                <a:gd name="connsiteX0" fmla="*/ 42164 w 42164"/>
                <a:gd name="connsiteY0" fmla="*/ 0 h 88163"/>
                <a:gd name="connsiteX1" fmla="*/ 42164 w 42164"/>
                <a:gd name="connsiteY1" fmla="*/ 15333 h 88163"/>
                <a:gd name="connsiteX2" fmla="*/ 15333 w 42164"/>
                <a:gd name="connsiteY2" fmla="*/ 42165 h 88163"/>
                <a:gd name="connsiteX3" fmla="*/ 15333 w 42164"/>
                <a:gd name="connsiteY3" fmla="*/ 88164 h 88163"/>
                <a:gd name="connsiteX4" fmla="*/ 0 w 42164"/>
                <a:gd name="connsiteY4" fmla="*/ 88164 h 88163"/>
                <a:gd name="connsiteX5" fmla="*/ 0 w 42164"/>
                <a:gd name="connsiteY5" fmla="*/ 0 h 88163"/>
                <a:gd name="connsiteX6" fmla="*/ 15333 w 42164"/>
                <a:gd name="connsiteY6" fmla="*/ 0 h 88163"/>
                <a:gd name="connsiteX7" fmla="*/ 15333 w 42164"/>
                <a:gd name="connsiteY7" fmla="*/ 15333 h 88163"/>
                <a:gd name="connsiteX8" fmla="*/ 42164 w 42164"/>
                <a:gd name="connsiteY8" fmla="*/ 0 h 8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164" h="88163">
                  <a:moveTo>
                    <a:pt x="42164" y="0"/>
                  </a:moveTo>
                  <a:lnTo>
                    <a:pt x="42164" y="15333"/>
                  </a:lnTo>
                  <a:cubicBezTo>
                    <a:pt x="28748" y="15333"/>
                    <a:pt x="15333" y="21083"/>
                    <a:pt x="15333" y="42165"/>
                  </a:cubicBezTo>
                  <a:lnTo>
                    <a:pt x="15333" y="88164"/>
                  </a:lnTo>
                  <a:lnTo>
                    <a:pt x="0" y="88164"/>
                  </a:lnTo>
                  <a:lnTo>
                    <a:pt x="0" y="0"/>
                  </a:lnTo>
                  <a:lnTo>
                    <a:pt x="15333" y="0"/>
                  </a:lnTo>
                  <a:lnTo>
                    <a:pt x="15333" y="15333"/>
                  </a:lnTo>
                  <a:cubicBezTo>
                    <a:pt x="21083" y="3833"/>
                    <a:pt x="30666" y="0"/>
                    <a:pt x="42164" y="0"/>
                  </a:cubicBezTo>
                </a:path>
              </a:pathLst>
            </a:custGeom>
            <a:solidFill>
              <a:srgbClr val="0087B2"/>
            </a:solidFill>
            <a:ln w="19162" cap="flat">
              <a:noFill/>
              <a:prstDash val="solid"/>
              <a:miter/>
            </a:ln>
          </p:spPr>
          <p:txBody>
            <a:bodyPr rtlCol="0" anchor="ctr"/>
            <a:lstStyle/>
            <a:p>
              <a:endParaRPr lang="en-GB"/>
            </a:p>
          </p:txBody>
        </p:sp>
      </p:grpSp>
      <p:grpSp>
        <p:nvGrpSpPr>
          <p:cNvPr id="145" name="Group 144">
            <a:extLst>
              <a:ext uri="{FF2B5EF4-FFF2-40B4-BE49-F238E27FC236}">
                <a16:creationId xmlns:a16="http://schemas.microsoft.com/office/drawing/2014/main" id="{5005426D-E3D3-4E99-A869-DA78298A6654}"/>
              </a:ext>
            </a:extLst>
          </p:cNvPr>
          <p:cNvGrpSpPr/>
          <p:nvPr userDrawn="1"/>
        </p:nvGrpSpPr>
        <p:grpSpPr>
          <a:xfrm>
            <a:off x="779821" y="699563"/>
            <a:ext cx="1295402" cy="738776"/>
            <a:chOff x="779821" y="699562"/>
            <a:chExt cx="1445081" cy="824139"/>
          </a:xfrm>
          <a:solidFill>
            <a:schemeClr val="accent3"/>
          </a:solidFill>
        </p:grpSpPr>
        <p:sp>
          <p:nvSpPr>
            <p:cNvPr id="111" name="Freeform: Shape 110">
              <a:extLst>
                <a:ext uri="{FF2B5EF4-FFF2-40B4-BE49-F238E27FC236}">
                  <a16:creationId xmlns:a16="http://schemas.microsoft.com/office/drawing/2014/main" id="{2CA12734-7DDC-44E4-AF70-E64BA47A570D}"/>
                </a:ext>
              </a:extLst>
            </p:cNvPr>
            <p:cNvSpPr/>
            <p:nvPr/>
          </p:nvSpPr>
          <p:spPr>
            <a:xfrm>
              <a:off x="1565608" y="703395"/>
              <a:ext cx="111160" cy="164828"/>
            </a:xfrm>
            <a:custGeom>
              <a:avLst/>
              <a:gdLst>
                <a:gd name="connsiteX0" fmla="*/ 0 w 111160"/>
                <a:gd name="connsiteY0" fmla="*/ 134162 h 164828"/>
                <a:gd name="connsiteX1" fmla="*/ 26832 w 111160"/>
                <a:gd name="connsiteY1" fmla="*/ 118830 h 164828"/>
                <a:gd name="connsiteX2" fmla="*/ 53664 w 111160"/>
                <a:gd name="connsiteY2" fmla="*/ 134162 h 164828"/>
                <a:gd name="connsiteX3" fmla="*/ 78579 w 111160"/>
                <a:gd name="connsiteY3" fmla="*/ 111163 h 164828"/>
                <a:gd name="connsiteX4" fmla="*/ 78579 w 111160"/>
                <a:gd name="connsiteY4" fmla="*/ 0 h 164828"/>
                <a:gd name="connsiteX5" fmla="*/ 111160 w 111160"/>
                <a:gd name="connsiteY5" fmla="*/ 0 h 164828"/>
                <a:gd name="connsiteX6" fmla="*/ 111160 w 111160"/>
                <a:gd name="connsiteY6" fmla="*/ 111163 h 164828"/>
                <a:gd name="connsiteX7" fmla="*/ 53664 w 111160"/>
                <a:gd name="connsiteY7" fmla="*/ 164828 h 164828"/>
                <a:gd name="connsiteX8" fmla="*/ 0 w 111160"/>
                <a:gd name="connsiteY8" fmla="*/ 134162 h 164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160" h="164828">
                  <a:moveTo>
                    <a:pt x="0" y="134162"/>
                  </a:moveTo>
                  <a:lnTo>
                    <a:pt x="26832" y="118830"/>
                  </a:lnTo>
                  <a:cubicBezTo>
                    <a:pt x="32581" y="128413"/>
                    <a:pt x="40248" y="134162"/>
                    <a:pt x="53664" y="134162"/>
                  </a:cubicBezTo>
                  <a:cubicBezTo>
                    <a:pt x="70912" y="134162"/>
                    <a:pt x="78579" y="124579"/>
                    <a:pt x="78579" y="111163"/>
                  </a:cubicBezTo>
                  <a:lnTo>
                    <a:pt x="78579" y="0"/>
                  </a:lnTo>
                  <a:lnTo>
                    <a:pt x="111160" y="0"/>
                  </a:lnTo>
                  <a:lnTo>
                    <a:pt x="111160" y="111163"/>
                  </a:lnTo>
                  <a:cubicBezTo>
                    <a:pt x="111160" y="145662"/>
                    <a:pt x="86245" y="164828"/>
                    <a:pt x="53664" y="164828"/>
                  </a:cubicBezTo>
                  <a:cubicBezTo>
                    <a:pt x="28748" y="164828"/>
                    <a:pt x="9583" y="155245"/>
                    <a:pt x="0" y="134162"/>
                  </a:cubicBezTo>
                  <a:close/>
                </a:path>
              </a:pathLst>
            </a:custGeom>
            <a:grpFill/>
            <a:ln w="19162" cap="flat">
              <a:noFill/>
              <a:prstDash val="solid"/>
              <a:miter/>
            </a:ln>
          </p:spPr>
          <p:txBody>
            <a:bodyPr rtlCol="0" anchor="ctr"/>
            <a:lstStyle/>
            <a:p>
              <a:endParaRPr lang="en-GB"/>
            </a:p>
          </p:txBody>
        </p:sp>
        <p:sp>
          <p:nvSpPr>
            <p:cNvPr id="112" name="Freeform: Shape 111">
              <a:extLst>
                <a:ext uri="{FF2B5EF4-FFF2-40B4-BE49-F238E27FC236}">
                  <a16:creationId xmlns:a16="http://schemas.microsoft.com/office/drawing/2014/main" id="{5BA15EBA-DE84-4E3C-9A96-1B299DAFDCDD}"/>
                </a:ext>
              </a:extLst>
            </p:cNvPr>
            <p:cNvSpPr/>
            <p:nvPr/>
          </p:nvSpPr>
          <p:spPr>
            <a:xfrm>
              <a:off x="1699767" y="699562"/>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7992 w 168656"/>
                <a:gd name="connsiteY5" fmla="*/ 84331 h 168661"/>
                <a:gd name="connsiteX6" fmla="*/ 86245 w 168656"/>
                <a:gd name="connsiteY6" fmla="*/ 30666 h 168661"/>
                <a:gd name="connsiteX7" fmla="*/ 34498 w 168656"/>
                <a:gd name="connsiteY7" fmla="*/ 84331 h 168661"/>
                <a:gd name="connsiteX8" fmla="*/ 86245 w 168656"/>
                <a:gd name="connsiteY8" fmla="*/ 137995 h 168661"/>
                <a:gd name="connsiteX9" fmla="*/ 137992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2246"/>
                    <a:pt x="0" y="84331"/>
                  </a:cubicBezTo>
                  <a:close/>
                  <a:moveTo>
                    <a:pt x="137992" y="84331"/>
                  </a:moveTo>
                  <a:cubicBezTo>
                    <a:pt x="137992" y="53665"/>
                    <a:pt x="114993" y="30666"/>
                    <a:pt x="86245" y="30666"/>
                  </a:cubicBezTo>
                  <a:cubicBezTo>
                    <a:pt x="57497" y="30666"/>
                    <a:pt x="34498" y="53665"/>
                    <a:pt x="34498" y="84331"/>
                  </a:cubicBezTo>
                  <a:cubicBezTo>
                    <a:pt x="34498" y="114996"/>
                    <a:pt x="57497" y="137995"/>
                    <a:pt x="86245" y="137995"/>
                  </a:cubicBezTo>
                  <a:cubicBezTo>
                    <a:pt x="114993" y="137995"/>
                    <a:pt x="137992" y="116913"/>
                    <a:pt x="137992" y="84331"/>
                  </a:cubicBezTo>
                  <a:close/>
                </a:path>
              </a:pathLst>
            </a:custGeom>
            <a:grpFill/>
            <a:ln w="19162" cap="flat">
              <a:noFill/>
              <a:prstDash val="solid"/>
              <a:miter/>
            </a:ln>
          </p:spPr>
          <p:txBody>
            <a:bodyPr rtlCol="0" anchor="ctr"/>
            <a:lstStyle/>
            <a:p>
              <a:endParaRPr lang="en-GB"/>
            </a:p>
          </p:txBody>
        </p:sp>
        <p:sp>
          <p:nvSpPr>
            <p:cNvPr id="113" name="Freeform: Shape 112">
              <a:extLst>
                <a:ext uri="{FF2B5EF4-FFF2-40B4-BE49-F238E27FC236}">
                  <a16:creationId xmlns:a16="http://schemas.microsoft.com/office/drawing/2014/main" id="{F2B4C885-2935-4DD2-8768-587E53A6CA25}"/>
                </a:ext>
              </a:extLst>
            </p:cNvPr>
            <p:cNvSpPr/>
            <p:nvPr/>
          </p:nvSpPr>
          <p:spPr>
            <a:xfrm>
              <a:off x="1895255" y="703395"/>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114" name="Freeform: Shape 113">
              <a:extLst>
                <a:ext uri="{FF2B5EF4-FFF2-40B4-BE49-F238E27FC236}">
                  <a16:creationId xmlns:a16="http://schemas.microsoft.com/office/drawing/2014/main" id="{CAE468B5-DFE8-4B0E-B8BC-70900BC141B4}"/>
                </a:ext>
              </a:extLst>
            </p:cNvPr>
            <p:cNvSpPr/>
            <p:nvPr/>
          </p:nvSpPr>
          <p:spPr>
            <a:xfrm>
              <a:off x="1960418" y="703395"/>
              <a:ext cx="126492" cy="162911"/>
            </a:xfrm>
            <a:custGeom>
              <a:avLst/>
              <a:gdLst>
                <a:gd name="connsiteX0" fmla="*/ 126493 w 126492"/>
                <a:gd name="connsiteY0" fmla="*/ 0 h 162911"/>
                <a:gd name="connsiteX1" fmla="*/ 126493 w 126492"/>
                <a:gd name="connsiteY1" fmla="*/ 162911 h 162911"/>
                <a:gd name="connsiteX2" fmla="*/ 101577 w 126492"/>
                <a:gd name="connsiteY2" fmla="*/ 162911 h 162911"/>
                <a:gd name="connsiteX3" fmla="*/ 32581 w 126492"/>
                <a:gd name="connsiteY3" fmla="*/ 63248 h 162911"/>
                <a:gd name="connsiteX4" fmla="*/ 32581 w 126492"/>
                <a:gd name="connsiteY4" fmla="*/ 162911 h 162911"/>
                <a:gd name="connsiteX5" fmla="*/ 0 w 126492"/>
                <a:gd name="connsiteY5" fmla="*/ 162911 h 162911"/>
                <a:gd name="connsiteX6" fmla="*/ 0 w 126492"/>
                <a:gd name="connsiteY6" fmla="*/ 0 h 162911"/>
                <a:gd name="connsiteX7" fmla="*/ 24915 w 126492"/>
                <a:gd name="connsiteY7" fmla="*/ 0 h 162911"/>
                <a:gd name="connsiteX8" fmla="*/ 93911 w 126492"/>
                <a:gd name="connsiteY8" fmla="*/ 99663 h 162911"/>
                <a:gd name="connsiteX9" fmla="*/ 93911 w 126492"/>
                <a:gd name="connsiteY9" fmla="*/ 0 h 162911"/>
                <a:gd name="connsiteX10" fmla="*/ 126493 w 126492"/>
                <a:gd name="connsiteY10"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492" h="162911">
                  <a:moveTo>
                    <a:pt x="126493" y="0"/>
                  </a:moveTo>
                  <a:lnTo>
                    <a:pt x="126493" y="162911"/>
                  </a:lnTo>
                  <a:lnTo>
                    <a:pt x="101577" y="162911"/>
                  </a:lnTo>
                  <a:lnTo>
                    <a:pt x="32581" y="63248"/>
                  </a:lnTo>
                  <a:lnTo>
                    <a:pt x="32581" y="162911"/>
                  </a:lnTo>
                  <a:lnTo>
                    <a:pt x="0" y="162911"/>
                  </a:lnTo>
                  <a:lnTo>
                    <a:pt x="0" y="0"/>
                  </a:lnTo>
                  <a:lnTo>
                    <a:pt x="24915" y="0"/>
                  </a:lnTo>
                  <a:lnTo>
                    <a:pt x="93911" y="99663"/>
                  </a:lnTo>
                  <a:lnTo>
                    <a:pt x="93911" y="0"/>
                  </a:lnTo>
                  <a:lnTo>
                    <a:pt x="126493" y="0"/>
                  </a:lnTo>
                  <a:close/>
                </a:path>
              </a:pathLst>
            </a:custGeom>
            <a:grpFill/>
            <a:ln w="19162" cap="flat">
              <a:noFill/>
              <a:prstDash val="solid"/>
              <a:miter/>
            </a:ln>
          </p:spPr>
          <p:txBody>
            <a:bodyPr rtlCol="0" anchor="ctr"/>
            <a:lstStyle/>
            <a:p>
              <a:endParaRPr lang="en-GB"/>
            </a:p>
          </p:txBody>
        </p:sp>
        <p:sp>
          <p:nvSpPr>
            <p:cNvPr id="115" name="Freeform: Shape 114">
              <a:extLst>
                <a:ext uri="{FF2B5EF4-FFF2-40B4-BE49-F238E27FC236}">
                  <a16:creationId xmlns:a16="http://schemas.microsoft.com/office/drawing/2014/main" id="{52A7B464-95F8-49D4-8BC3-396770BB73EC}"/>
                </a:ext>
              </a:extLst>
            </p:cNvPr>
            <p:cNvSpPr/>
            <p:nvPr/>
          </p:nvSpPr>
          <p:spPr>
            <a:xfrm>
              <a:off x="2104160" y="703395"/>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116" name="Freeform: Shape 115">
              <a:extLst>
                <a:ext uri="{FF2B5EF4-FFF2-40B4-BE49-F238E27FC236}">
                  <a16:creationId xmlns:a16="http://schemas.microsoft.com/office/drawing/2014/main" id="{39298550-BB75-4FE3-BA52-B0E22297125E}"/>
                </a:ext>
              </a:extLst>
            </p:cNvPr>
            <p:cNvSpPr/>
            <p:nvPr/>
          </p:nvSpPr>
          <p:spPr>
            <a:xfrm>
              <a:off x="779821" y="919971"/>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1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4498 w 124575"/>
                <a:gd name="connsiteY11" fmla="*/ 78581 h 162911"/>
                <a:gd name="connsiteX12" fmla="*/ 67079 w 124575"/>
                <a:gd name="connsiteY12" fmla="*/ 78581 h 162911"/>
                <a:gd name="connsiteX13" fmla="*/ 90078 w 124575"/>
                <a:gd name="connsiteY13" fmla="*/ 53665 h 162911"/>
                <a:gd name="connsiteX14" fmla="*/ 67079 w 124575"/>
                <a:gd name="connsiteY14" fmla="*/ 30666 h 162911"/>
                <a:gd name="connsiteX15" fmla="*/ 34498 w 124575"/>
                <a:gd name="connsiteY15" fmla="*/ 30666 h 162911"/>
                <a:gd name="connsiteX16" fmla="*/ 34498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1" y="101580"/>
                  </a:cubicBezTo>
                  <a:lnTo>
                    <a:pt x="124576" y="162911"/>
                  </a:lnTo>
                  <a:lnTo>
                    <a:pt x="90078" y="162911"/>
                  </a:lnTo>
                  <a:lnTo>
                    <a:pt x="57497" y="107330"/>
                  </a:lnTo>
                  <a:close/>
                  <a:moveTo>
                    <a:pt x="34498" y="78581"/>
                  </a:moveTo>
                  <a:lnTo>
                    <a:pt x="67079" y="78581"/>
                  </a:lnTo>
                  <a:cubicBezTo>
                    <a:pt x="78579" y="78581"/>
                    <a:pt x="90078" y="67081"/>
                    <a:pt x="90078" y="53665"/>
                  </a:cubicBezTo>
                  <a:cubicBezTo>
                    <a:pt x="90078" y="40249"/>
                    <a:pt x="80495" y="30666"/>
                    <a:pt x="67079" y="30666"/>
                  </a:cubicBezTo>
                  <a:lnTo>
                    <a:pt x="34498" y="30666"/>
                  </a:lnTo>
                  <a:lnTo>
                    <a:pt x="34498" y="78581"/>
                  </a:lnTo>
                  <a:close/>
                </a:path>
              </a:pathLst>
            </a:custGeom>
            <a:grpFill/>
            <a:ln w="19162" cap="flat">
              <a:noFill/>
              <a:prstDash val="solid"/>
              <a:miter/>
            </a:ln>
          </p:spPr>
          <p:txBody>
            <a:bodyPr rtlCol="0" anchor="ctr"/>
            <a:lstStyle/>
            <a:p>
              <a:endParaRPr lang="en-GB"/>
            </a:p>
          </p:txBody>
        </p:sp>
        <p:sp>
          <p:nvSpPr>
            <p:cNvPr id="117" name="Freeform: Shape 116">
              <a:extLst>
                <a:ext uri="{FF2B5EF4-FFF2-40B4-BE49-F238E27FC236}">
                  <a16:creationId xmlns:a16="http://schemas.microsoft.com/office/drawing/2014/main" id="{CD0AD69F-855B-4D23-AF7E-3A36E7333C1C}"/>
                </a:ext>
              </a:extLst>
            </p:cNvPr>
            <p:cNvSpPr/>
            <p:nvPr/>
          </p:nvSpPr>
          <p:spPr>
            <a:xfrm>
              <a:off x="929313" y="919971"/>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7744 w 99660"/>
                <a:gd name="connsiteY4" fmla="*/ 0 h 162911"/>
                <a:gd name="connsiteX5" fmla="*/ 97744 w 99660"/>
                <a:gd name="connsiteY5" fmla="*/ 30666 h 162911"/>
                <a:gd name="connsiteX6" fmla="*/ 30665 w 99660"/>
                <a:gd name="connsiteY6" fmla="*/ 30666 h 162911"/>
                <a:gd name="connsiteX7" fmla="*/ 30665 w 99660"/>
                <a:gd name="connsiteY7" fmla="*/ 65165 h 162911"/>
                <a:gd name="connsiteX8" fmla="*/ 91995 w 99660"/>
                <a:gd name="connsiteY8" fmla="*/ 65165 h 162911"/>
                <a:gd name="connsiteX9" fmla="*/ 91995 w 99660"/>
                <a:gd name="connsiteY9" fmla="*/ 95830 h 162911"/>
                <a:gd name="connsiteX10" fmla="*/ 30665 w 99660"/>
                <a:gd name="connsiteY10" fmla="*/ 95830 h 162911"/>
                <a:gd name="connsiteX11" fmla="*/ 30665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7744" y="0"/>
                  </a:lnTo>
                  <a:lnTo>
                    <a:pt x="97744" y="30666"/>
                  </a:lnTo>
                  <a:lnTo>
                    <a:pt x="30665" y="30666"/>
                  </a:lnTo>
                  <a:lnTo>
                    <a:pt x="30665" y="65165"/>
                  </a:lnTo>
                  <a:lnTo>
                    <a:pt x="91995" y="65165"/>
                  </a:lnTo>
                  <a:lnTo>
                    <a:pt x="91995" y="95830"/>
                  </a:lnTo>
                  <a:lnTo>
                    <a:pt x="30665" y="95830"/>
                  </a:lnTo>
                  <a:lnTo>
                    <a:pt x="30665" y="132246"/>
                  </a:lnTo>
                  <a:lnTo>
                    <a:pt x="99661" y="132246"/>
                  </a:lnTo>
                  <a:close/>
                </a:path>
              </a:pathLst>
            </a:custGeom>
            <a:grpFill/>
            <a:ln w="19162" cap="flat">
              <a:noFill/>
              <a:prstDash val="solid"/>
              <a:miter/>
            </a:ln>
          </p:spPr>
          <p:txBody>
            <a:bodyPr rtlCol="0" anchor="ctr"/>
            <a:lstStyle/>
            <a:p>
              <a:endParaRPr lang="en-GB"/>
            </a:p>
          </p:txBody>
        </p:sp>
        <p:sp>
          <p:nvSpPr>
            <p:cNvPr id="118" name="Freeform: Shape 117">
              <a:extLst>
                <a:ext uri="{FF2B5EF4-FFF2-40B4-BE49-F238E27FC236}">
                  <a16:creationId xmlns:a16="http://schemas.microsoft.com/office/drawing/2014/main" id="{E2591B80-5202-464C-A5A4-0EA6188F8C4E}"/>
                </a:ext>
              </a:extLst>
            </p:cNvPr>
            <p:cNvSpPr/>
            <p:nvPr/>
          </p:nvSpPr>
          <p:spPr>
            <a:xfrm>
              <a:off x="1046222" y="918054"/>
              <a:ext cx="166740" cy="168661"/>
            </a:xfrm>
            <a:custGeom>
              <a:avLst/>
              <a:gdLst>
                <a:gd name="connsiteX0" fmla="*/ 166740 w 166740"/>
                <a:gd name="connsiteY0" fmla="*/ 90080 h 168661"/>
                <a:gd name="connsiteX1" fmla="*/ 86245 w 166740"/>
                <a:gd name="connsiteY1" fmla="*/ 168661 h 168661"/>
                <a:gd name="connsiteX2" fmla="*/ 0 w 166740"/>
                <a:gd name="connsiteY2" fmla="*/ 84331 h 168661"/>
                <a:gd name="connsiteX3" fmla="*/ 84328 w 166740"/>
                <a:gd name="connsiteY3" fmla="*/ 0 h 168661"/>
                <a:gd name="connsiteX4" fmla="*/ 155241 w 166740"/>
                <a:gd name="connsiteY4" fmla="*/ 38332 h 168661"/>
                <a:gd name="connsiteX5" fmla="*/ 128409 w 166740"/>
                <a:gd name="connsiteY5" fmla="*/ 53665 h 168661"/>
                <a:gd name="connsiteX6" fmla="*/ 84328 w 166740"/>
                <a:gd name="connsiteY6" fmla="*/ 30666 h 168661"/>
                <a:gd name="connsiteX7" fmla="*/ 30665 w 166740"/>
                <a:gd name="connsiteY7" fmla="*/ 84331 h 168661"/>
                <a:gd name="connsiteX8" fmla="*/ 86245 w 166740"/>
                <a:gd name="connsiteY8" fmla="*/ 137995 h 168661"/>
                <a:gd name="connsiteX9" fmla="*/ 134159 w 166740"/>
                <a:gd name="connsiteY9" fmla="*/ 107330 h 168661"/>
                <a:gd name="connsiteX10" fmla="*/ 84328 w 166740"/>
                <a:gd name="connsiteY10" fmla="*/ 107330 h 168661"/>
                <a:gd name="connsiteX11" fmla="*/ 84328 w 166740"/>
                <a:gd name="connsiteY11" fmla="*/ 78581 h 168661"/>
                <a:gd name="connsiteX12" fmla="*/ 166740 w 166740"/>
                <a:gd name="connsiteY12" fmla="*/ 78581 h 168661"/>
                <a:gd name="connsiteX13" fmla="*/ 166740 w 166740"/>
                <a:gd name="connsiteY13" fmla="*/ 9008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6740" h="168661">
                  <a:moveTo>
                    <a:pt x="166740" y="90080"/>
                  </a:moveTo>
                  <a:cubicBezTo>
                    <a:pt x="166740" y="136079"/>
                    <a:pt x="134159" y="168661"/>
                    <a:pt x="86245" y="168661"/>
                  </a:cubicBezTo>
                  <a:cubicBezTo>
                    <a:pt x="34498" y="168661"/>
                    <a:pt x="0" y="130329"/>
                    <a:pt x="0" y="84331"/>
                  </a:cubicBezTo>
                  <a:cubicBezTo>
                    <a:pt x="0" y="36416"/>
                    <a:pt x="36415" y="0"/>
                    <a:pt x="84328" y="0"/>
                  </a:cubicBezTo>
                  <a:cubicBezTo>
                    <a:pt x="114993" y="0"/>
                    <a:pt x="141825" y="15333"/>
                    <a:pt x="155241" y="38332"/>
                  </a:cubicBezTo>
                  <a:lnTo>
                    <a:pt x="128409" y="53665"/>
                  </a:lnTo>
                  <a:cubicBezTo>
                    <a:pt x="120743" y="40249"/>
                    <a:pt x="105410" y="30666"/>
                    <a:pt x="84328" y="30666"/>
                  </a:cubicBezTo>
                  <a:cubicBezTo>
                    <a:pt x="53663" y="30666"/>
                    <a:pt x="30665" y="53665"/>
                    <a:pt x="30665" y="84331"/>
                  </a:cubicBezTo>
                  <a:cubicBezTo>
                    <a:pt x="30665" y="114996"/>
                    <a:pt x="51747" y="137995"/>
                    <a:pt x="86245" y="137995"/>
                  </a:cubicBezTo>
                  <a:cubicBezTo>
                    <a:pt x="111160" y="137995"/>
                    <a:pt x="128409" y="126496"/>
                    <a:pt x="134159" y="107330"/>
                  </a:cubicBezTo>
                  <a:lnTo>
                    <a:pt x="84328" y="107330"/>
                  </a:lnTo>
                  <a:lnTo>
                    <a:pt x="84328" y="78581"/>
                  </a:lnTo>
                  <a:lnTo>
                    <a:pt x="166740" y="78581"/>
                  </a:lnTo>
                  <a:lnTo>
                    <a:pt x="166740" y="90080"/>
                  </a:lnTo>
                  <a:close/>
                </a:path>
              </a:pathLst>
            </a:custGeom>
            <a:grpFill/>
            <a:ln w="19162" cap="flat">
              <a:noFill/>
              <a:prstDash val="solid"/>
              <a:miter/>
            </a:ln>
          </p:spPr>
          <p:txBody>
            <a:bodyPr rtlCol="0" anchor="ctr"/>
            <a:lstStyle/>
            <a:p>
              <a:endParaRPr lang="en-GB"/>
            </a:p>
          </p:txBody>
        </p:sp>
        <p:sp>
          <p:nvSpPr>
            <p:cNvPr id="119" name="Freeform: Shape 118">
              <a:extLst>
                <a:ext uri="{FF2B5EF4-FFF2-40B4-BE49-F238E27FC236}">
                  <a16:creationId xmlns:a16="http://schemas.microsoft.com/office/drawing/2014/main" id="{08AC1C0F-4F8B-4A21-9216-C1BD297C41FB}"/>
                </a:ext>
              </a:extLst>
            </p:cNvPr>
            <p:cNvSpPr/>
            <p:nvPr/>
          </p:nvSpPr>
          <p:spPr>
            <a:xfrm>
              <a:off x="1235961" y="921888"/>
              <a:ext cx="126492" cy="164827"/>
            </a:xfrm>
            <a:custGeom>
              <a:avLst/>
              <a:gdLst>
                <a:gd name="connsiteX0" fmla="*/ 0 w 126492"/>
                <a:gd name="connsiteY0" fmla="*/ 109247 h 164827"/>
                <a:gd name="connsiteX1" fmla="*/ 0 w 126492"/>
                <a:gd name="connsiteY1" fmla="*/ 0 h 164827"/>
                <a:gd name="connsiteX2" fmla="*/ 32581 w 126492"/>
                <a:gd name="connsiteY2" fmla="*/ 0 h 164827"/>
                <a:gd name="connsiteX3" fmla="*/ 32581 w 126492"/>
                <a:gd name="connsiteY3" fmla="*/ 107330 h 164827"/>
                <a:gd name="connsiteX4" fmla="*/ 63246 w 126492"/>
                <a:gd name="connsiteY4" fmla="*/ 134162 h 164827"/>
                <a:gd name="connsiteX5" fmla="*/ 93911 w 126492"/>
                <a:gd name="connsiteY5" fmla="*/ 107330 h 164827"/>
                <a:gd name="connsiteX6" fmla="*/ 93911 w 126492"/>
                <a:gd name="connsiteY6" fmla="*/ 0 h 164827"/>
                <a:gd name="connsiteX7" fmla="*/ 126492 w 126492"/>
                <a:gd name="connsiteY7" fmla="*/ 0 h 164827"/>
                <a:gd name="connsiteX8" fmla="*/ 126492 w 126492"/>
                <a:gd name="connsiteY8" fmla="*/ 109247 h 164827"/>
                <a:gd name="connsiteX9" fmla="*/ 65163 w 126492"/>
                <a:gd name="connsiteY9" fmla="*/ 164828 h 164827"/>
                <a:gd name="connsiteX10" fmla="*/ 0 w 126492"/>
                <a:gd name="connsiteY10" fmla="*/ 109247 h 164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492" h="164827">
                  <a:moveTo>
                    <a:pt x="0" y="109247"/>
                  </a:moveTo>
                  <a:lnTo>
                    <a:pt x="0" y="0"/>
                  </a:lnTo>
                  <a:lnTo>
                    <a:pt x="32581" y="0"/>
                  </a:lnTo>
                  <a:lnTo>
                    <a:pt x="32581" y="107330"/>
                  </a:lnTo>
                  <a:cubicBezTo>
                    <a:pt x="32581" y="122663"/>
                    <a:pt x="40248" y="134162"/>
                    <a:pt x="63246" y="134162"/>
                  </a:cubicBezTo>
                  <a:cubicBezTo>
                    <a:pt x="84328" y="134162"/>
                    <a:pt x="93911" y="122663"/>
                    <a:pt x="93911" y="107330"/>
                  </a:cubicBezTo>
                  <a:lnTo>
                    <a:pt x="93911" y="0"/>
                  </a:lnTo>
                  <a:lnTo>
                    <a:pt x="126492" y="0"/>
                  </a:lnTo>
                  <a:lnTo>
                    <a:pt x="126492" y="109247"/>
                  </a:lnTo>
                  <a:cubicBezTo>
                    <a:pt x="126492" y="143745"/>
                    <a:pt x="99661" y="164828"/>
                    <a:pt x="65163" y="164828"/>
                  </a:cubicBezTo>
                  <a:cubicBezTo>
                    <a:pt x="26832" y="164828"/>
                    <a:pt x="0" y="143745"/>
                    <a:pt x="0" y="109247"/>
                  </a:cubicBezTo>
                  <a:close/>
                </a:path>
              </a:pathLst>
            </a:custGeom>
            <a:grpFill/>
            <a:ln w="19162" cap="flat">
              <a:noFill/>
              <a:prstDash val="solid"/>
              <a:miter/>
            </a:ln>
          </p:spPr>
          <p:txBody>
            <a:bodyPr rtlCol="0" anchor="ctr"/>
            <a:lstStyle/>
            <a:p>
              <a:endParaRPr lang="en-GB"/>
            </a:p>
          </p:txBody>
        </p:sp>
        <p:sp>
          <p:nvSpPr>
            <p:cNvPr id="120" name="Freeform: Shape 119">
              <a:extLst>
                <a:ext uri="{FF2B5EF4-FFF2-40B4-BE49-F238E27FC236}">
                  <a16:creationId xmlns:a16="http://schemas.microsoft.com/office/drawing/2014/main" id="{D0020C50-1134-4D96-8036-70D66AF80D1A}"/>
                </a:ext>
              </a:extLst>
            </p:cNvPr>
            <p:cNvSpPr/>
            <p:nvPr/>
          </p:nvSpPr>
          <p:spPr>
            <a:xfrm>
              <a:off x="1393118" y="919971"/>
              <a:ext cx="93911" cy="162911"/>
            </a:xfrm>
            <a:custGeom>
              <a:avLst/>
              <a:gdLst>
                <a:gd name="connsiteX0" fmla="*/ 93911 w 93911"/>
                <a:gd name="connsiteY0" fmla="*/ 132246 h 162911"/>
                <a:gd name="connsiteX1" fmla="*/ 93911 w 93911"/>
                <a:gd name="connsiteY1" fmla="*/ 162911 h 162911"/>
                <a:gd name="connsiteX2" fmla="*/ 0 w 93911"/>
                <a:gd name="connsiteY2" fmla="*/ 162911 h 162911"/>
                <a:gd name="connsiteX3" fmla="*/ 0 w 93911"/>
                <a:gd name="connsiteY3" fmla="*/ 0 h 162911"/>
                <a:gd name="connsiteX4" fmla="*/ 32581 w 93911"/>
                <a:gd name="connsiteY4" fmla="*/ 0 h 162911"/>
                <a:gd name="connsiteX5" fmla="*/ 32581 w 93911"/>
                <a:gd name="connsiteY5" fmla="*/ 132246 h 162911"/>
                <a:gd name="connsiteX6" fmla="*/ 93911 w 93911"/>
                <a:gd name="connsiteY6"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911" h="162911">
                  <a:moveTo>
                    <a:pt x="93911" y="132246"/>
                  </a:moveTo>
                  <a:lnTo>
                    <a:pt x="93911" y="162911"/>
                  </a:lnTo>
                  <a:lnTo>
                    <a:pt x="0" y="162911"/>
                  </a:lnTo>
                  <a:lnTo>
                    <a:pt x="0" y="0"/>
                  </a:lnTo>
                  <a:lnTo>
                    <a:pt x="32581" y="0"/>
                  </a:lnTo>
                  <a:lnTo>
                    <a:pt x="32581" y="132246"/>
                  </a:lnTo>
                  <a:lnTo>
                    <a:pt x="93911" y="132246"/>
                  </a:lnTo>
                  <a:close/>
                </a:path>
              </a:pathLst>
            </a:custGeom>
            <a:grpFill/>
            <a:ln w="19162" cap="flat">
              <a:noFill/>
              <a:prstDash val="solid"/>
              <a:miter/>
            </a:ln>
          </p:spPr>
          <p:txBody>
            <a:bodyPr rtlCol="0" anchor="ctr"/>
            <a:lstStyle/>
            <a:p>
              <a:endParaRPr lang="en-GB"/>
            </a:p>
          </p:txBody>
        </p:sp>
        <p:sp>
          <p:nvSpPr>
            <p:cNvPr id="121" name="Freeform: Shape 120">
              <a:extLst>
                <a:ext uri="{FF2B5EF4-FFF2-40B4-BE49-F238E27FC236}">
                  <a16:creationId xmlns:a16="http://schemas.microsoft.com/office/drawing/2014/main" id="{086C82C1-9ED9-4F82-9F76-E66802A6F7C8}"/>
                </a:ext>
              </a:extLst>
            </p:cNvPr>
            <p:cNvSpPr/>
            <p:nvPr/>
          </p:nvSpPr>
          <p:spPr>
            <a:xfrm>
              <a:off x="1498529" y="919971"/>
              <a:ext cx="155240" cy="162911"/>
            </a:xfrm>
            <a:custGeom>
              <a:avLst/>
              <a:gdLst>
                <a:gd name="connsiteX0" fmla="*/ 109244 w 155240"/>
                <a:gd name="connsiteY0" fmla="*/ 134162 h 162911"/>
                <a:gd name="connsiteX1" fmla="*/ 44081 w 155240"/>
                <a:gd name="connsiteY1" fmla="*/ 134162 h 162911"/>
                <a:gd name="connsiteX2" fmla="*/ 34498 w 155240"/>
                <a:gd name="connsiteY2" fmla="*/ 162911 h 162911"/>
                <a:gd name="connsiteX3" fmla="*/ 0 w 155240"/>
                <a:gd name="connsiteY3" fmla="*/ 162911 h 162911"/>
                <a:gd name="connsiteX4" fmla="*/ 57497 w 155240"/>
                <a:gd name="connsiteY4" fmla="*/ 0 h 162911"/>
                <a:gd name="connsiteX5" fmla="*/ 97744 w 155240"/>
                <a:gd name="connsiteY5" fmla="*/ 0 h 162911"/>
                <a:gd name="connsiteX6" fmla="*/ 155241 w 155240"/>
                <a:gd name="connsiteY6" fmla="*/ 162911 h 162911"/>
                <a:gd name="connsiteX7" fmla="*/ 120743 w 155240"/>
                <a:gd name="connsiteY7" fmla="*/ 162911 h 162911"/>
                <a:gd name="connsiteX8" fmla="*/ 109244 w 155240"/>
                <a:gd name="connsiteY8" fmla="*/ 134162 h 162911"/>
                <a:gd name="connsiteX9" fmla="*/ 97744 w 155240"/>
                <a:gd name="connsiteY9" fmla="*/ 105413 h 162911"/>
                <a:gd name="connsiteX10" fmla="*/ 76662 w 155240"/>
                <a:gd name="connsiteY10" fmla="*/ 38332 h 162911"/>
                <a:gd name="connsiteX11" fmla="*/ 53664 w 155240"/>
                <a:gd name="connsiteY11" fmla="*/ 105413 h 162911"/>
                <a:gd name="connsiteX12" fmla="*/ 97744 w 155240"/>
                <a:gd name="connsiteY12" fmla="*/ 105413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40" h="162911">
                  <a:moveTo>
                    <a:pt x="109244" y="134162"/>
                  </a:moveTo>
                  <a:lnTo>
                    <a:pt x="44081" y="134162"/>
                  </a:lnTo>
                  <a:lnTo>
                    <a:pt x="34498" y="162911"/>
                  </a:lnTo>
                  <a:lnTo>
                    <a:pt x="0" y="162911"/>
                  </a:lnTo>
                  <a:lnTo>
                    <a:pt x="57497" y="0"/>
                  </a:lnTo>
                  <a:lnTo>
                    <a:pt x="97744" y="0"/>
                  </a:lnTo>
                  <a:lnTo>
                    <a:pt x="155241" y="162911"/>
                  </a:lnTo>
                  <a:lnTo>
                    <a:pt x="120743" y="162911"/>
                  </a:lnTo>
                  <a:lnTo>
                    <a:pt x="109244" y="134162"/>
                  </a:lnTo>
                  <a:close/>
                  <a:moveTo>
                    <a:pt x="97744" y="105413"/>
                  </a:moveTo>
                  <a:lnTo>
                    <a:pt x="76662" y="38332"/>
                  </a:lnTo>
                  <a:lnTo>
                    <a:pt x="53664" y="105413"/>
                  </a:lnTo>
                  <a:lnTo>
                    <a:pt x="97744" y="105413"/>
                  </a:lnTo>
                  <a:close/>
                </a:path>
              </a:pathLst>
            </a:custGeom>
            <a:grpFill/>
            <a:ln w="19162" cap="flat">
              <a:noFill/>
              <a:prstDash val="solid"/>
              <a:miter/>
            </a:ln>
          </p:spPr>
          <p:txBody>
            <a:bodyPr rtlCol="0" anchor="ctr"/>
            <a:lstStyle/>
            <a:p>
              <a:endParaRPr lang="en-GB"/>
            </a:p>
          </p:txBody>
        </p:sp>
        <p:sp>
          <p:nvSpPr>
            <p:cNvPr id="122" name="Freeform: Shape 121">
              <a:extLst>
                <a:ext uri="{FF2B5EF4-FFF2-40B4-BE49-F238E27FC236}">
                  <a16:creationId xmlns:a16="http://schemas.microsoft.com/office/drawing/2014/main" id="{333E3672-41A8-462E-B8AF-1292E313F2C5}"/>
                </a:ext>
              </a:extLst>
            </p:cNvPr>
            <p:cNvSpPr/>
            <p:nvPr/>
          </p:nvSpPr>
          <p:spPr>
            <a:xfrm>
              <a:off x="1640354" y="921888"/>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123" name="Freeform: Shape 122">
              <a:extLst>
                <a:ext uri="{FF2B5EF4-FFF2-40B4-BE49-F238E27FC236}">
                  <a16:creationId xmlns:a16="http://schemas.microsoft.com/office/drawing/2014/main" id="{32482602-CBFE-4C20-9318-B9EFCC55DE8B}"/>
                </a:ext>
              </a:extLst>
            </p:cNvPr>
            <p:cNvSpPr/>
            <p:nvPr/>
          </p:nvSpPr>
          <p:spPr>
            <a:xfrm>
              <a:off x="1766846" y="918054"/>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6075 w 168656"/>
                <a:gd name="connsiteY5" fmla="*/ 84331 h 168661"/>
                <a:gd name="connsiteX6" fmla="*/ 84328 w 168656"/>
                <a:gd name="connsiteY6" fmla="*/ 30666 h 168661"/>
                <a:gd name="connsiteX7" fmla="*/ 32581 w 168656"/>
                <a:gd name="connsiteY7" fmla="*/ 84331 h 168661"/>
                <a:gd name="connsiteX8" fmla="*/ 84328 w 168656"/>
                <a:gd name="connsiteY8" fmla="*/ 137995 h 168661"/>
                <a:gd name="connsiteX9" fmla="*/ 136075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2246"/>
                    <a:pt x="0" y="84331"/>
                  </a:cubicBezTo>
                  <a:close/>
                  <a:moveTo>
                    <a:pt x="136075" y="84331"/>
                  </a:moveTo>
                  <a:cubicBezTo>
                    <a:pt x="136075" y="53665"/>
                    <a:pt x="113077" y="30666"/>
                    <a:pt x="84328" y="30666"/>
                  </a:cubicBezTo>
                  <a:cubicBezTo>
                    <a:pt x="55580" y="30666"/>
                    <a:pt x="32581" y="53665"/>
                    <a:pt x="32581" y="84331"/>
                  </a:cubicBezTo>
                  <a:cubicBezTo>
                    <a:pt x="32581" y="114996"/>
                    <a:pt x="55580" y="137995"/>
                    <a:pt x="84328" y="137995"/>
                  </a:cubicBezTo>
                  <a:cubicBezTo>
                    <a:pt x="113077" y="137995"/>
                    <a:pt x="136075" y="114996"/>
                    <a:pt x="136075" y="84331"/>
                  </a:cubicBezTo>
                  <a:close/>
                </a:path>
              </a:pathLst>
            </a:custGeom>
            <a:grpFill/>
            <a:ln w="19162" cap="flat">
              <a:noFill/>
              <a:prstDash val="solid"/>
              <a:miter/>
            </a:ln>
          </p:spPr>
          <p:txBody>
            <a:bodyPr rtlCol="0" anchor="ctr"/>
            <a:lstStyle/>
            <a:p>
              <a:endParaRPr lang="en-GB"/>
            </a:p>
          </p:txBody>
        </p:sp>
        <p:sp>
          <p:nvSpPr>
            <p:cNvPr id="124" name="Freeform: Shape 123">
              <a:extLst>
                <a:ext uri="{FF2B5EF4-FFF2-40B4-BE49-F238E27FC236}">
                  <a16:creationId xmlns:a16="http://schemas.microsoft.com/office/drawing/2014/main" id="{11EC5CF8-D7B2-4A5E-8F97-9B86AE61DFA5}"/>
                </a:ext>
              </a:extLst>
            </p:cNvPr>
            <p:cNvSpPr/>
            <p:nvPr/>
          </p:nvSpPr>
          <p:spPr>
            <a:xfrm>
              <a:off x="1960418" y="919971"/>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2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2581 w 124575"/>
                <a:gd name="connsiteY11" fmla="*/ 78581 h 162911"/>
                <a:gd name="connsiteX12" fmla="*/ 65163 w 124575"/>
                <a:gd name="connsiteY12" fmla="*/ 78581 h 162911"/>
                <a:gd name="connsiteX13" fmla="*/ 88162 w 124575"/>
                <a:gd name="connsiteY13" fmla="*/ 53665 h 162911"/>
                <a:gd name="connsiteX14" fmla="*/ 65163 w 124575"/>
                <a:gd name="connsiteY14" fmla="*/ 30666 h 162911"/>
                <a:gd name="connsiteX15" fmla="*/ 32581 w 124575"/>
                <a:gd name="connsiteY15" fmla="*/ 30666 h 162911"/>
                <a:gd name="connsiteX16" fmla="*/ 32581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2" y="101580"/>
                  </a:cubicBezTo>
                  <a:lnTo>
                    <a:pt x="124576" y="162911"/>
                  </a:lnTo>
                  <a:lnTo>
                    <a:pt x="90078" y="162911"/>
                  </a:lnTo>
                  <a:lnTo>
                    <a:pt x="57497" y="107330"/>
                  </a:lnTo>
                  <a:close/>
                  <a:moveTo>
                    <a:pt x="32581" y="78581"/>
                  </a:moveTo>
                  <a:lnTo>
                    <a:pt x="65163" y="78581"/>
                  </a:lnTo>
                  <a:cubicBezTo>
                    <a:pt x="76662" y="78581"/>
                    <a:pt x="88162" y="67081"/>
                    <a:pt x="88162" y="53665"/>
                  </a:cubicBezTo>
                  <a:cubicBezTo>
                    <a:pt x="88162" y="40249"/>
                    <a:pt x="78579" y="30666"/>
                    <a:pt x="65163" y="30666"/>
                  </a:cubicBezTo>
                  <a:lnTo>
                    <a:pt x="32581" y="30666"/>
                  </a:lnTo>
                  <a:lnTo>
                    <a:pt x="32581" y="78581"/>
                  </a:lnTo>
                  <a:close/>
                </a:path>
              </a:pathLst>
            </a:custGeom>
            <a:grpFill/>
            <a:ln w="19162" cap="flat">
              <a:noFill/>
              <a:prstDash val="solid"/>
              <a:miter/>
            </a:ln>
          </p:spPr>
          <p:txBody>
            <a:bodyPr rtlCol="0" anchor="ctr"/>
            <a:lstStyle/>
            <a:p>
              <a:endParaRPr lang="en-GB"/>
            </a:p>
          </p:txBody>
        </p:sp>
        <p:sp>
          <p:nvSpPr>
            <p:cNvPr id="125" name="Freeform: Shape 124">
              <a:extLst>
                <a:ext uri="{FF2B5EF4-FFF2-40B4-BE49-F238E27FC236}">
                  <a16:creationId xmlns:a16="http://schemas.microsoft.com/office/drawing/2014/main" id="{655EE2E3-ECF4-4FF5-8D00-C1FED3610FCB}"/>
                </a:ext>
              </a:extLst>
            </p:cNvPr>
            <p:cNvSpPr/>
            <p:nvPr/>
          </p:nvSpPr>
          <p:spPr>
            <a:xfrm>
              <a:off x="2083078" y="919971"/>
              <a:ext cx="141824" cy="162911"/>
            </a:xfrm>
            <a:custGeom>
              <a:avLst/>
              <a:gdLst>
                <a:gd name="connsiteX0" fmla="*/ 88161 w 141824"/>
                <a:gd name="connsiteY0" fmla="*/ 99663 h 162911"/>
                <a:gd name="connsiteX1" fmla="*/ 88161 w 141824"/>
                <a:gd name="connsiteY1" fmla="*/ 162911 h 162911"/>
                <a:gd name="connsiteX2" fmla="*/ 55580 w 141824"/>
                <a:gd name="connsiteY2" fmla="*/ 162911 h 162911"/>
                <a:gd name="connsiteX3" fmla="*/ 55580 w 141824"/>
                <a:gd name="connsiteY3" fmla="*/ 99663 h 162911"/>
                <a:gd name="connsiteX4" fmla="*/ 0 w 141824"/>
                <a:gd name="connsiteY4" fmla="*/ 0 h 162911"/>
                <a:gd name="connsiteX5" fmla="*/ 36415 w 141824"/>
                <a:gd name="connsiteY5" fmla="*/ 0 h 162911"/>
                <a:gd name="connsiteX6" fmla="*/ 70913 w 141824"/>
                <a:gd name="connsiteY6" fmla="*/ 67081 h 162911"/>
                <a:gd name="connsiteX7" fmla="*/ 105410 w 141824"/>
                <a:gd name="connsiteY7" fmla="*/ 0 h 162911"/>
                <a:gd name="connsiteX8" fmla="*/ 141825 w 141824"/>
                <a:gd name="connsiteY8" fmla="*/ 0 h 162911"/>
                <a:gd name="connsiteX9" fmla="*/ 88161 w 141824"/>
                <a:gd name="connsiteY9" fmla="*/ 99663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824" h="162911">
                  <a:moveTo>
                    <a:pt x="88161" y="99663"/>
                  </a:moveTo>
                  <a:lnTo>
                    <a:pt x="88161" y="162911"/>
                  </a:lnTo>
                  <a:lnTo>
                    <a:pt x="55580" y="162911"/>
                  </a:lnTo>
                  <a:lnTo>
                    <a:pt x="55580" y="99663"/>
                  </a:lnTo>
                  <a:lnTo>
                    <a:pt x="0" y="0"/>
                  </a:lnTo>
                  <a:lnTo>
                    <a:pt x="36415" y="0"/>
                  </a:lnTo>
                  <a:lnTo>
                    <a:pt x="70913" y="67081"/>
                  </a:lnTo>
                  <a:lnTo>
                    <a:pt x="105410" y="0"/>
                  </a:lnTo>
                  <a:lnTo>
                    <a:pt x="141825" y="0"/>
                  </a:lnTo>
                  <a:lnTo>
                    <a:pt x="88161" y="99663"/>
                  </a:lnTo>
                  <a:close/>
                </a:path>
              </a:pathLst>
            </a:custGeom>
            <a:grpFill/>
            <a:ln w="19162" cap="flat">
              <a:noFill/>
              <a:prstDash val="solid"/>
              <a:miter/>
            </a:ln>
          </p:spPr>
          <p:txBody>
            <a:bodyPr rtlCol="0" anchor="ctr"/>
            <a:lstStyle/>
            <a:p>
              <a:endParaRPr lang="en-GB"/>
            </a:p>
          </p:txBody>
        </p:sp>
        <p:sp>
          <p:nvSpPr>
            <p:cNvPr id="126" name="Freeform: Shape 125">
              <a:extLst>
                <a:ext uri="{FF2B5EF4-FFF2-40B4-BE49-F238E27FC236}">
                  <a16:creationId xmlns:a16="http://schemas.microsoft.com/office/drawing/2014/main" id="{0BA656F9-BC73-4CC3-9DAE-4CF3780B7034}"/>
                </a:ext>
              </a:extLst>
            </p:cNvPr>
            <p:cNvSpPr/>
            <p:nvPr/>
          </p:nvSpPr>
          <p:spPr>
            <a:xfrm>
              <a:off x="963811" y="1136547"/>
              <a:ext cx="168656" cy="168661"/>
            </a:xfrm>
            <a:custGeom>
              <a:avLst/>
              <a:gdLst>
                <a:gd name="connsiteX0" fmla="*/ 0 w 168656"/>
                <a:gd name="connsiteY0" fmla="*/ 84330 h 168661"/>
                <a:gd name="connsiteX1" fmla="*/ 84328 w 168656"/>
                <a:gd name="connsiteY1" fmla="*/ 0 h 168661"/>
                <a:gd name="connsiteX2" fmla="*/ 168657 w 168656"/>
                <a:gd name="connsiteY2" fmla="*/ 84330 h 168661"/>
                <a:gd name="connsiteX3" fmla="*/ 84328 w 168656"/>
                <a:gd name="connsiteY3" fmla="*/ 168661 h 168661"/>
                <a:gd name="connsiteX4" fmla="*/ 0 w 168656"/>
                <a:gd name="connsiteY4" fmla="*/ 84330 h 168661"/>
                <a:gd name="connsiteX5" fmla="*/ 137992 w 168656"/>
                <a:gd name="connsiteY5" fmla="*/ 84330 h 168661"/>
                <a:gd name="connsiteX6" fmla="*/ 86245 w 168656"/>
                <a:gd name="connsiteY6" fmla="*/ 30666 h 168661"/>
                <a:gd name="connsiteX7" fmla="*/ 34498 w 168656"/>
                <a:gd name="connsiteY7" fmla="*/ 84330 h 168661"/>
                <a:gd name="connsiteX8" fmla="*/ 86245 w 168656"/>
                <a:gd name="connsiteY8" fmla="*/ 137995 h 168661"/>
                <a:gd name="connsiteX9" fmla="*/ 137992 w 168656"/>
                <a:gd name="connsiteY9" fmla="*/ 8433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0"/>
                  </a:moveTo>
                  <a:cubicBezTo>
                    <a:pt x="0" y="36415"/>
                    <a:pt x="38331" y="0"/>
                    <a:pt x="84328" y="0"/>
                  </a:cubicBezTo>
                  <a:cubicBezTo>
                    <a:pt x="130326" y="0"/>
                    <a:pt x="168657" y="36415"/>
                    <a:pt x="168657" y="84330"/>
                  </a:cubicBezTo>
                  <a:cubicBezTo>
                    <a:pt x="168657" y="132246"/>
                    <a:pt x="130326" y="168661"/>
                    <a:pt x="84328" y="168661"/>
                  </a:cubicBezTo>
                  <a:cubicBezTo>
                    <a:pt x="38331" y="168661"/>
                    <a:pt x="0" y="132246"/>
                    <a:pt x="0" y="84330"/>
                  </a:cubicBezTo>
                  <a:close/>
                  <a:moveTo>
                    <a:pt x="137992" y="84330"/>
                  </a:moveTo>
                  <a:cubicBezTo>
                    <a:pt x="137992" y="53665"/>
                    <a:pt x="114993" y="30666"/>
                    <a:pt x="86245" y="30666"/>
                  </a:cubicBezTo>
                  <a:cubicBezTo>
                    <a:pt x="57497" y="30666"/>
                    <a:pt x="34498" y="53665"/>
                    <a:pt x="34498" y="84330"/>
                  </a:cubicBezTo>
                  <a:cubicBezTo>
                    <a:pt x="34498" y="114996"/>
                    <a:pt x="57497" y="137995"/>
                    <a:pt x="86245" y="137995"/>
                  </a:cubicBezTo>
                  <a:cubicBezTo>
                    <a:pt x="114993" y="137995"/>
                    <a:pt x="137992" y="114996"/>
                    <a:pt x="137992" y="84330"/>
                  </a:cubicBezTo>
                  <a:close/>
                </a:path>
              </a:pathLst>
            </a:custGeom>
            <a:grpFill/>
            <a:ln w="19162" cap="flat">
              <a:noFill/>
              <a:prstDash val="solid"/>
              <a:miter/>
            </a:ln>
          </p:spPr>
          <p:txBody>
            <a:bodyPr rtlCol="0" anchor="ctr"/>
            <a:lstStyle/>
            <a:p>
              <a:endParaRPr lang="en-GB"/>
            </a:p>
          </p:txBody>
        </p:sp>
        <p:sp>
          <p:nvSpPr>
            <p:cNvPr id="127" name="Freeform: Shape 126">
              <a:extLst>
                <a:ext uri="{FF2B5EF4-FFF2-40B4-BE49-F238E27FC236}">
                  <a16:creationId xmlns:a16="http://schemas.microsoft.com/office/drawing/2014/main" id="{17D9B5A5-8653-4E24-8E31-7C70E2991A92}"/>
                </a:ext>
              </a:extLst>
            </p:cNvPr>
            <p:cNvSpPr/>
            <p:nvPr/>
          </p:nvSpPr>
          <p:spPr>
            <a:xfrm>
              <a:off x="1136300" y="1138464"/>
              <a:ext cx="149491" cy="162911"/>
            </a:xfrm>
            <a:custGeom>
              <a:avLst/>
              <a:gdLst>
                <a:gd name="connsiteX0" fmla="*/ 0 w 149491"/>
                <a:gd name="connsiteY0" fmla="*/ 0 h 162911"/>
                <a:gd name="connsiteX1" fmla="*/ 34498 w 149491"/>
                <a:gd name="connsiteY1" fmla="*/ 0 h 162911"/>
                <a:gd name="connsiteX2" fmla="*/ 74746 w 149491"/>
                <a:gd name="connsiteY2" fmla="*/ 124579 h 162911"/>
                <a:gd name="connsiteX3" fmla="*/ 114993 w 149491"/>
                <a:gd name="connsiteY3" fmla="*/ 0 h 162911"/>
                <a:gd name="connsiteX4" fmla="*/ 149491 w 149491"/>
                <a:gd name="connsiteY4" fmla="*/ 0 h 162911"/>
                <a:gd name="connsiteX5" fmla="*/ 93911 w 149491"/>
                <a:gd name="connsiteY5" fmla="*/ 162911 h 162911"/>
                <a:gd name="connsiteX6" fmla="*/ 53663 w 149491"/>
                <a:gd name="connsiteY6" fmla="*/ 162911 h 162911"/>
                <a:gd name="connsiteX7" fmla="*/ 0 w 149491"/>
                <a:gd name="connsiteY7"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9491" h="162911">
                  <a:moveTo>
                    <a:pt x="0" y="0"/>
                  </a:moveTo>
                  <a:lnTo>
                    <a:pt x="34498" y="0"/>
                  </a:lnTo>
                  <a:lnTo>
                    <a:pt x="74746" y="124579"/>
                  </a:lnTo>
                  <a:lnTo>
                    <a:pt x="114993" y="0"/>
                  </a:lnTo>
                  <a:lnTo>
                    <a:pt x="149491" y="0"/>
                  </a:lnTo>
                  <a:lnTo>
                    <a:pt x="93911" y="162911"/>
                  </a:lnTo>
                  <a:lnTo>
                    <a:pt x="53663" y="162911"/>
                  </a:lnTo>
                  <a:lnTo>
                    <a:pt x="0" y="0"/>
                  </a:lnTo>
                  <a:close/>
                </a:path>
              </a:pathLst>
            </a:custGeom>
            <a:grpFill/>
            <a:ln w="19162" cap="flat">
              <a:noFill/>
              <a:prstDash val="solid"/>
              <a:miter/>
            </a:ln>
          </p:spPr>
          <p:txBody>
            <a:bodyPr rtlCol="0" anchor="ctr"/>
            <a:lstStyle/>
            <a:p>
              <a:endParaRPr lang="en-GB"/>
            </a:p>
          </p:txBody>
        </p:sp>
        <p:sp>
          <p:nvSpPr>
            <p:cNvPr id="128" name="Freeform: Shape 127">
              <a:extLst>
                <a:ext uri="{FF2B5EF4-FFF2-40B4-BE49-F238E27FC236}">
                  <a16:creationId xmlns:a16="http://schemas.microsoft.com/office/drawing/2014/main" id="{04649C6D-1A4D-414D-9D10-6474D39FFF2F}"/>
                </a:ext>
              </a:extLst>
            </p:cNvPr>
            <p:cNvSpPr/>
            <p:nvPr/>
          </p:nvSpPr>
          <p:spPr>
            <a:xfrm>
              <a:off x="1303041" y="1138464"/>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0665 w 99660"/>
                <a:gd name="connsiteY6" fmla="*/ 30666 h 162911"/>
                <a:gd name="connsiteX7" fmla="*/ 30665 w 99660"/>
                <a:gd name="connsiteY7" fmla="*/ 65165 h 162911"/>
                <a:gd name="connsiteX8" fmla="*/ 91995 w 99660"/>
                <a:gd name="connsiteY8" fmla="*/ 65165 h 162911"/>
                <a:gd name="connsiteX9" fmla="*/ 91995 w 99660"/>
                <a:gd name="connsiteY9" fmla="*/ 95830 h 162911"/>
                <a:gd name="connsiteX10" fmla="*/ 30665 w 99660"/>
                <a:gd name="connsiteY10" fmla="*/ 95830 h 162911"/>
                <a:gd name="connsiteX11" fmla="*/ 30665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0665" y="30666"/>
                  </a:lnTo>
                  <a:lnTo>
                    <a:pt x="30665" y="65165"/>
                  </a:lnTo>
                  <a:lnTo>
                    <a:pt x="91995" y="65165"/>
                  </a:lnTo>
                  <a:lnTo>
                    <a:pt x="91995" y="95830"/>
                  </a:lnTo>
                  <a:lnTo>
                    <a:pt x="30665" y="95830"/>
                  </a:lnTo>
                  <a:lnTo>
                    <a:pt x="30665" y="132246"/>
                  </a:lnTo>
                  <a:lnTo>
                    <a:pt x="99661" y="132246"/>
                  </a:lnTo>
                  <a:close/>
                </a:path>
              </a:pathLst>
            </a:custGeom>
            <a:grpFill/>
            <a:ln w="19162" cap="flat">
              <a:noFill/>
              <a:prstDash val="solid"/>
              <a:miter/>
            </a:ln>
          </p:spPr>
          <p:txBody>
            <a:bodyPr rtlCol="0" anchor="ctr"/>
            <a:lstStyle/>
            <a:p>
              <a:endParaRPr lang="en-GB"/>
            </a:p>
          </p:txBody>
        </p:sp>
        <p:sp>
          <p:nvSpPr>
            <p:cNvPr id="129" name="Freeform: Shape 128">
              <a:extLst>
                <a:ext uri="{FF2B5EF4-FFF2-40B4-BE49-F238E27FC236}">
                  <a16:creationId xmlns:a16="http://schemas.microsoft.com/office/drawing/2014/main" id="{DF83A4A0-B9EB-423D-B0F2-5A33BF51D7DD}"/>
                </a:ext>
              </a:extLst>
            </p:cNvPr>
            <p:cNvSpPr/>
            <p:nvPr/>
          </p:nvSpPr>
          <p:spPr>
            <a:xfrm>
              <a:off x="1429533" y="1138464"/>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1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4498 w 124575"/>
                <a:gd name="connsiteY11" fmla="*/ 78581 h 162911"/>
                <a:gd name="connsiteX12" fmla="*/ 67079 w 124575"/>
                <a:gd name="connsiteY12" fmla="*/ 78581 h 162911"/>
                <a:gd name="connsiteX13" fmla="*/ 90078 w 124575"/>
                <a:gd name="connsiteY13" fmla="*/ 53665 h 162911"/>
                <a:gd name="connsiteX14" fmla="*/ 67079 w 124575"/>
                <a:gd name="connsiteY14" fmla="*/ 30666 h 162911"/>
                <a:gd name="connsiteX15" fmla="*/ 34498 w 124575"/>
                <a:gd name="connsiteY15" fmla="*/ 30666 h 162911"/>
                <a:gd name="connsiteX16" fmla="*/ 34498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1" y="101580"/>
                  </a:cubicBezTo>
                  <a:lnTo>
                    <a:pt x="124576" y="162911"/>
                  </a:lnTo>
                  <a:lnTo>
                    <a:pt x="90078" y="162911"/>
                  </a:lnTo>
                  <a:lnTo>
                    <a:pt x="57497" y="107330"/>
                  </a:lnTo>
                  <a:close/>
                  <a:moveTo>
                    <a:pt x="34498" y="78581"/>
                  </a:moveTo>
                  <a:lnTo>
                    <a:pt x="67079" y="78581"/>
                  </a:lnTo>
                  <a:cubicBezTo>
                    <a:pt x="78579" y="78581"/>
                    <a:pt x="90078" y="67081"/>
                    <a:pt x="90078" y="53665"/>
                  </a:cubicBezTo>
                  <a:cubicBezTo>
                    <a:pt x="90078" y="40249"/>
                    <a:pt x="80495" y="30666"/>
                    <a:pt x="67079" y="30666"/>
                  </a:cubicBezTo>
                  <a:lnTo>
                    <a:pt x="34498" y="30666"/>
                  </a:lnTo>
                  <a:lnTo>
                    <a:pt x="34498" y="78581"/>
                  </a:lnTo>
                  <a:close/>
                </a:path>
              </a:pathLst>
            </a:custGeom>
            <a:grpFill/>
            <a:ln w="19162" cap="flat">
              <a:noFill/>
              <a:prstDash val="solid"/>
              <a:miter/>
            </a:ln>
          </p:spPr>
          <p:txBody>
            <a:bodyPr rtlCol="0" anchor="ctr"/>
            <a:lstStyle/>
            <a:p>
              <a:endParaRPr lang="en-GB"/>
            </a:p>
          </p:txBody>
        </p:sp>
        <p:sp>
          <p:nvSpPr>
            <p:cNvPr id="130" name="Freeform: Shape 129">
              <a:extLst>
                <a:ext uri="{FF2B5EF4-FFF2-40B4-BE49-F238E27FC236}">
                  <a16:creationId xmlns:a16="http://schemas.microsoft.com/office/drawing/2014/main" id="{2E46A55F-B2A9-4B72-B479-77D18F9BEE45}"/>
                </a:ext>
              </a:extLst>
            </p:cNvPr>
            <p:cNvSpPr/>
            <p:nvPr/>
          </p:nvSpPr>
          <p:spPr>
            <a:xfrm>
              <a:off x="1565608" y="1138464"/>
              <a:ext cx="124575" cy="168661"/>
            </a:xfrm>
            <a:custGeom>
              <a:avLst/>
              <a:gdLst>
                <a:gd name="connsiteX0" fmla="*/ 0 w 124575"/>
                <a:gd name="connsiteY0" fmla="*/ 126496 h 168661"/>
                <a:gd name="connsiteX1" fmla="*/ 26832 w 124575"/>
                <a:gd name="connsiteY1" fmla="*/ 111163 h 168661"/>
                <a:gd name="connsiteX2" fmla="*/ 65163 w 124575"/>
                <a:gd name="connsiteY2" fmla="*/ 136079 h 168661"/>
                <a:gd name="connsiteX3" fmla="*/ 91995 w 124575"/>
                <a:gd name="connsiteY3" fmla="*/ 118829 h 168661"/>
                <a:gd name="connsiteX4" fmla="*/ 57497 w 124575"/>
                <a:gd name="connsiteY4" fmla="*/ 95830 h 168661"/>
                <a:gd name="connsiteX5" fmla="*/ 7666 w 124575"/>
                <a:gd name="connsiteY5" fmla="*/ 47915 h 168661"/>
                <a:gd name="connsiteX6" fmla="*/ 61330 w 124575"/>
                <a:gd name="connsiteY6" fmla="*/ 0 h 168661"/>
                <a:gd name="connsiteX7" fmla="*/ 118826 w 124575"/>
                <a:gd name="connsiteY7" fmla="*/ 36416 h 168661"/>
                <a:gd name="connsiteX8" fmla="*/ 91995 w 124575"/>
                <a:gd name="connsiteY8" fmla="*/ 51748 h 168661"/>
                <a:gd name="connsiteX9" fmla="*/ 61330 w 124575"/>
                <a:gd name="connsiteY9" fmla="*/ 30666 h 168661"/>
                <a:gd name="connsiteX10" fmla="*/ 40248 w 124575"/>
                <a:gd name="connsiteY10" fmla="*/ 45999 h 168661"/>
                <a:gd name="connsiteX11" fmla="*/ 70912 w 124575"/>
                <a:gd name="connsiteY11" fmla="*/ 68998 h 168661"/>
                <a:gd name="connsiteX12" fmla="*/ 124576 w 124575"/>
                <a:gd name="connsiteY12" fmla="*/ 118829 h 168661"/>
                <a:gd name="connsiteX13" fmla="*/ 65163 w 124575"/>
                <a:gd name="connsiteY13" fmla="*/ 168661 h 168661"/>
                <a:gd name="connsiteX14" fmla="*/ 0 w 124575"/>
                <a:gd name="connsiteY14" fmla="*/ 126496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4575" h="168661">
                  <a:moveTo>
                    <a:pt x="0" y="126496"/>
                  </a:moveTo>
                  <a:lnTo>
                    <a:pt x="26832" y="111163"/>
                  </a:lnTo>
                  <a:cubicBezTo>
                    <a:pt x="32581" y="126496"/>
                    <a:pt x="44081" y="136079"/>
                    <a:pt x="65163" y="136079"/>
                  </a:cubicBezTo>
                  <a:cubicBezTo>
                    <a:pt x="84328" y="136079"/>
                    <a:pt x="91995" y="128412"/>
                    <a:pt x="91995" y="118829"/>
                  </a:cubicBezTo>
                  <a:cubicBezTo>
                    <a:pt x="91995" y="107330"/>
                    <a:pt x="80495" y="101580"/>
                    <a:pt x="57497" y="95830"/>
                  </a:cubicBezTo>
                  <a:cubicBezTo>
                    <a:pt x="32581" y="88164"/>
                    <a:pt x="7666" y="78581"/>
                    <a:pt x="7666" y="47915"/>
                  </a:cubicBezTo>
                  <a:cubicBezTo>
                    <a:pt x="7666" y="17249"/>
                    <a:pt x="32581" y="0"/>
                    <a:pt x="61330" y="0"/>
                  </a:cubicBezTo>
                  <a:cubicBezTo>
                    <a:pt x="88161" y="0"/>
                    <a:pt x="109244" y="13416"/>
                    <a:pt x="118826" y="36416"/>
                  </a:cubicBezTo>
                  <a:lnTo>
                    <a:pt x="91995" y="51748"/>
                  </a:lnTo>
                  <a:cubicBezTo>
                    <a:pt x="86245" y="40249"/>
                    <a:pt x="76662" y="30666"/>
                    <a:pt x="61330" y="30666"/>
                  </a:cubicBezTo>
                  <a:cubicBezTo>
                    <a:pt x="47914" y="30666"/>
                    <a:pt x="40248" y="38332"/>
                    <a:pt x="40248" y="45999"/>
                  </a:cubicBezTo>
                  <a:cubicBezTo>
                    <a:pt x="40248" y="55582"/>
                    <a:pt x="45997" y="61331"/>
                    <a:pt x="70912" y="68998"/>
                  </a:cubicBezTo>
                  <a:cubicBezTo>
                    <a:pt x="95828" y="76664"/>
                    <a:pt x="124576" y="86247"/>
                    <a:pt x="124576" y="118829"/>
                  </a:cubicBezTo>
                  <a:cubicBezTo>
                    <a:pt x="124576" y="149495"/>
                    <a:pt x="99661" y="168661"/>
                    <a:pt x="65163" y="168661"/>
                  </a:cubicBezTo>
                  <a:cubicBezTo>
                    <a:pt x="30665" y="166744"/>
                    <a:pt x="9583" y="151412"/>
                    <a:pt x="0" y="126496"/>
                  </a:cubicBezTo>
                  <a:close/>
                </a:path>
              </a:pathLst>
            </a:custGeom>
            <a:grpFill/>
            <a:ln w="19162" cap="flat">
              <a:noFill/>
              <a:prstDash val="solid"/>
              <a:miter/>
            </a:ln>
          </p:spPr>
          <p:txBody>
            <a:bodyPr rtlCol="0" anchor="ctr"/>
            <a:lstStyle/>
            <a:p>
              <a:endParaRPr lang="en-GB"/>
            </a:p>
          </p:txBody>
        </p:sp>
        <p:sp>
          <p:nvSpPr>
            <p:cNvPr id="131" name="Freeform: Shape 130">
              <a:extLst>
                <a:ext uri="{FF2B5EF4-FFF2-40B4-BE49-F238E27FC236}">
                  <a16:creationId xmlns:a16="http://schemas.microsoft.com/office/drawing/2014/main" id="{900CCA89-D42B-4397-9B93-73A215909636}"/>
                </a:ext>
              </a:extLst>
            </p:cNvPr>
            <p:cNvSpPr/>
            <p:nvPr/>
          </p:nvSpPr>
          <p:spPr>
            <a:xfrm>
              <a:off x="1713183" y="1138464"/>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132" name="Freeform: Shape 131">
              <a:extLst>
                <a:ext uri="{FF2B5EF4-FFF2-40B4-BE49-F238E27FC236}">
                  <a16:creationId xmlns:a16="http://schemas.microsoft.com/office/drawing/2014/main" id="{8F7F3636-C362-4C10-BB6F-2FBD7D02E4E2}"/>
                </a:ext>
              </a:extLst>
            </p:cNvPr>
            <p:cNvSpPr/>
            <p:nvPr/>
          </p:nvSpPr>
          <p:spPr>
            <a:xfrm>
              <a:off x="1770680" y="1136547"/>
              <a:ext cx="166740" cy="168661"/>
            </a:xfrm>
            <a:custGeom>
              <a:avLst/>
              <a:gdLst>
                <a:gd name="connsiteX0" fmla="*/ 166740 w 166740"/>
                <a:gd name="connsiteY0" fmla="*/ 90080 h 168661"/>
                <a:gd name="connsiteX1" fmla="*/ 86245 w 166740"/>
                <a:gd name="connsiteY1" fmla="*/ 168661 h 168661"/>
                <a:gd name="connsiteX2" fmla="*/ 0 w 166740"/>
                <a:gd name="connsiteY2" fmla="*/ 84330 h 168661"/>
                <a:gd name="connsiteX3" fmla="*/ 84328 w 166740"/>
                <a:gd name="connsiteY3" fmla="*/ 0 h 168661"/>
                <a:gd name="connsiteX4" fmla="*/ 155241 w 166740"/>
                <a:gd name="connsiteY4" fmla="*/ 38332 h 168661"/>
                <a:gd name="connsiteX5" fmla="*/ 128409 w 166740"/>
                <a:gd name="connsiteY5" fmla="*/ 53665 h 168661"/>
                <a:gd name="connsiteX6" fmla="*/ 84328 w 166740"/>
                <a:gd name="connsiteY6" fmla="*/ 30666 h 168661"/>
                <a:gd name="connsiteX7" fmla="*/ 30665 w 166740"/>
                <a:gd name="connsiteY7" fmla="*/ 84330 h 168661"/>
                <a:gd name="connsiteX8" fmla="*/ 86245 w 166740"/>
                <a:gd name="connsiteY8" fmla="*/ 137995 h 168661"/>
                <a:gd name="connsiteX9" fmla="*/ 134159 w 166740"/>
                <a:gd name="connsiteY9" fmla="*/ 107330 h 168661"/>
                <a:gd name="connsiteX10" fmla="*/ 84328 w 166740"/>
                <a:gd name="connsiteY10" fmla="*/ 107330 h 168661"/>
                <a:gd name="connsiteX11" fmla="*/ 84328 w 166740"/>
                <a:gd name="connsiteY11" fmla="*/ 78581 h 168661"/>
                <a:gd name="connsiteX12" fmla="*/ 166740 w 166740"/>
                <a:gd name="connsiteY12" fmla="*/ 78581 h 168661"/>
                <a:gd name="connsiteX13" fmla="*/ 166740 w 166740"/>
                <a:gd name="connsiteY13" fmla="*/ 9008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6740" h="168661">
                  <a:moveTo>
                    <a:pt x="166740" y="90080"/>
                  </a:moveTo>
                  <a:cubicBezTo>
                    <a:pt x="166740" y="136079"/>
                    <a:pt x="134159" y="168661"/>
                    <a:pt x="86245" y="168661"/>
                  </a:cubicBezTo>
                  <a:cubicBezTo>
                    <a:pt x="34498" y="168661"/>
                    <a:pt x="0" y="130329"/>
                    <a:pt x="0" y="84330"/>
                  </a:cubicBezTo>
                  <a:cubicBezTo>
                    <a:pt x="0" y="36415"/>
                    <a:pt x="36414" y="0"/>
                    <a:pt x="84328" y="0"/>
                  </a:cubicBezTo>
                  <a:cubicBezTo>
                    <a:pt x="114993" y="0"/>
                    <a:pt x="141825" y="15333"/>
                    <a:pt x="155241" y="38332"/>
                  </a:cubicBezTo>
                  <a:lnTo>
                    <a:pt x="128409" y="53665"/>
                  </a:lnTo>
                  <a:cubicBezTo>
                    <a:pt x="120743" y="40249"/>
                    <a:pt x="105410" y="30666"/>
                    <a:pt x="84328" y="30666"/>
                  </a:cubicBezTo>
                  <a:cubicBezTo>
                    <a:pt x="53663" y="30666"/>
                    <a:pt x="30665" y="53665"/>
                    <a:pt x="30665" y="84330"/>
                  </a:cubicBezTo>
                  <a:cubicBezTo>
                    <a:pt x="30665" y="114996"/>
                    <a:pt x="51747" y="137995"/>
                    <a:pt x="86245" y="137995"/>
                  </a:cubicBezTo>
                  <a:cubicBezTo>
                    <a:pt x="111160" y="137995"/>
                    <a:pt x="128409" y="126496"/>
                    <a:pt x="134159" y="107330"/>
                  </a:cubicBezTo>
                  <a:lnTo>
                    <a:pt x="84328" y="107330"/>
                  </a:lnTo>
                  <a:lnTo>
                    <a:pt x="84328" y="78581"/>
                  </a:lnTo>
                  <a:lnTo>
                    <a:pt x="166740" y="78581"/>
                  </a:lnTo>
                  <a:lnTo>
                    <a:pt x="166740" y="90080"/>
                  </a:lnTo>
                  <a:close/>
                </a:path>
              </a:pathLst>
            </a:custGeom>
            <a:grpFill/>
            <a:ln w="19162" cap="flat">
              <a:noFill/>
              <a:prstDash val="solid"/>
              <a:miter/>
            </a:ln>
          </p:spPr>
          <p:txBody>
            <a:bodyPr rtlCol="0" anchor="ctr"/>
            <a:lstStyle/>
            <a:p>
              <a:endParaRPr lang="en-GB"/>
            </a:p>
          </p:txBody>
        </p:sp>
        <p:sp>
          <p:nvSpPr>
            <p:cNvPr id="133" name="Freeform: Shape 132">
              <a:extLst>
                <a:ext uri="{FF2B5EF4-FFF2-40B4-BE49-F238E27FC236}">
                  <a16:creationId xmlns:a16="http://schemas.microsoft.com/office/drawing/2014/main" id="{4DC1013D-0C47-4748-B1AC-6E61FDC1FA39}"/>
                </a:ext>
              </a:extLst>
            </p:cNvPr>
            <p:cNvSpPr/>
            <p:nvPr/>
          </p:nvSpPr>
          <p:spPr>
            <a:xfrm>
              <a:off x="1962335" y="1138464"/>
              <a:ext cx="124575" cy="162911"/>
            </a:xfrm>
            <a:custGeom>
              <a:avLst/>
              <a:gdLst>
                <a:gd name="connsiteX0" fmla="*/ 124576 w 124575"/>
                <a:gd name="connsiteY0" fmla="*/ 0 h 162911"/>
                <a:gd name="connsiteX1" fmla="*/ 124576 w 124575"/>
                <a:gd name="connsiteY1" fmla="*/ 162911 h 162911"/>
                <a:gd name="connsiteX2" fmla="*/ 91994 w 124575"/>
                <a:gd name="connsiteY2" fmla="*/ 162911 h 162911"/>
                <a:gd name="connsiteX3" fmla="*/ 91994 w 124575"/>
                <a:gd name="connsiteY3" fmla="*/ 95830 h 162911"/>
                <a:gd name="connsiteX4" fmla="*/ 32581 w 124575"/>
                <a:gd name="connsiteY4" fmla="*/ 95830 h 162911"/>
                <a:gd name="connsiteX5" fmla="*/ 32581 w 124575"/>
                <a:gd name="connsiteY5" fmla="*/ 162911 h 162911"/>
                <a:gd name="connsiteX6" fmla="*/ 0 w 124575"/>
                <a:gd name="connsiteY6" fmla="*/ 162911 h 162911"/>
                <a:gd name="connsiteX7" fmla="*/ 0 w 124575"/>
                <a:gd name="connsiteY7" fmla="*/ 0 h 162911"/>
                <a:gd name="connsiteX8" fmla="*/ 32581 w 124575"/>
                <a:gd name="connsiteY8" fmla="*/ 0 h 162911"/>
                <a:gd name="connsiteX9" fmla="*/ 32581 w 124575"/>
                <a:gd name="connsiteY9" fmla="*/ 65165 h 162911"/>
                <a:gd name="connsiteX10" fmla="*/ 91994 w 124575"/>
                <a:gd name="connsiteY10" fmla="*/ 65165 h 162911"/>
                <a:gd name="connsiteX11" fmla="*/ 91994 w 124575"/>
                <a:gd name="connsiteY11" fmla="*/ 0 h 162911"/>
                <a:gd name="connsiteX12" fmla="*/ 124576 w 124575"/>
                <a:gd name="connsiteY12"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4575" h="162911">
                  <a:moveTo>
                    <a:pt x="124576" y="0"/>
                  </a:moveTo>
                  <a:lnTo>
                    <a:pt x="124576" y="162911"/>
                  </a:lnTo>
                  <a:lnTo>
                    <a:pt x="91994" y="162911"/>
                  </a:lnTo>
                  <a:lnTo>
                    <a:pt x="91994" y="95830"/>
                  </a:lnTo>
                  <a:lnTo>
                    <a:pt x="32581" y="95830"/>
                  </a:lnTo>
                  <a:lnTo>
                    <a:pt x="32581" y="162911"/>
                  </a:lnTo>
                  <a:lnTo>
                    <a:pt x="0" y="162911"/>
                  </a:lnTo>
                  <a:lnTo>
                    <a:pt x="0" y="0"/>
                  </a:lnTo>
                  <a:lnTo>
                    <a:pt x="32581" y="0"/>
                  </a:lnTo>
                  <a:lnTo>
                    <a:pt x="32581" y="65165"/>
                  </a:lnTo>
                  <a:lnTo>
                    <a:pt x="91994" y="65165"/>
                  </a:lnTo>
                  <a:lnTo>
                    <a:pt x="91994" y="0"/>
                  </a:lnTo>
                  <a:lnTo>
                    <a:pt x="124576" y="0"/>
                  </a:lnTo>
                  <a:close/>
                </a:path>
              </a:pathLst>
            </a:custGeom>
            <a:grpFill/>
            <a:ln w="19162" cap="flat">
              <a:noFill/>
              <a:prstDash val="solid"/>
              <a:miter/>
            </a:ln>
          </p:spPr>
          <p:txBody>
            <a:bodyPr rtlCol="0" anchor="ctr"/>
            <a:lstStyle/>
            <a:p>
              <a:endParaRPr lang="en-GB"/>
            </a:p>
          </p:txBody>
        </p:sp>
        <p:sp>
          <p:nvSpPr>
            <p:cNvPr id="134" name="Freeform: Shape 133">
              <a:extLst>
                <a:ext uri="{FF2B5EF4-FFF2-40B4-BE49-F238E27FC236}">
                  <a16:creationId xmlns:a16="http://schemas.microsoft.com/office/drawing/2014/main" id="{CCF71BFF-EF73-4EC6-8F14-7A907CB125F3}"/>
                </a:ext>
              </a:extLst>
            </p:cNvPr>
            <p:cNvSpPr/>
            <p:nvPr/>
          </p:nvSpPr>
          <p:spPr>
            <a:xfrm>
              <a:off x="2104160" y="1138464"/>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135" name="Freeform: Shape 134">
              <a:extLst>
                <a:ext uri="{FF2B5EF4-FFF2-40B4-BE49-F238E27FC236}">
                  <a16:creationId xmlns:a16="http://schemas.microsoft.com/office/drawing/2014/main" id="{AD834BEC-3A4E-426C-9DF0-DD0931F72428}"/>
                </a:ext>
              </a:extLst>
            </p:cNvPr>
            <p:cNvSpPr/>
            <p:nvPr/>
          </p:nvSpPr>
          <p:spPr>
            <a:xfrm>
              <a:off x="925480" y="1355040"/>
              <a:ext cx="153324" cy="168661"/>
            </a:xfrm>
            <a:custGeom>
              <a:avLst/>
              <a:gdLst>
                <a:gd name="connsiteX0" fmla="*/ 0 w 153324"/>
                <a:gd name="connsiteY0" fmla="*/ 84331 h 168661"/>
                <a:gd name="connsiteX1" fmla="*/ 84328 w 153324"/>
                <a:gd name="connsiteY1" fmla="*/ 0 h 168661"/>
                <a:gd name="connsiteX2" fmla="*/ 153324 w 153324"/>
                <a:gd name="connsiteY2" fmla="*/ 38332 h 168661"/>
                <a:gd name="connsiteX3" fmla="*/ 126492 w 153324"/>
                <a:gd name="connsiteY3" fmla="*/ 53665 h 168661"/>
                <a:gd name="connsiteX4" fmla="*/ 84328 w 153324"/>
                <a:gd name="connsiteY4" fmla="*/ 30666 h 168661"/>
                <a:gd name="connsiteX5" fmla="*/ 32581 w 153324"/>
                <a:gd name="connsiteY5" fmla="*/ 84331 h 168661"/>
                <a:gd name="connsiteX6" fmla="*/ 84328 w 153324"/>
                <a:gd name="connsiteY6" fmla="*/ 137996 h 168661"/>
                <a:gd name="connsiteX7" fmla="*/ 126492 w 153324"/>
                <a:gd name="connsiteY7" fmla="*/ 114996 h 168661"/>
                <a:gd name="connsiteX8" fmla="*/ 153324 w 153324"/>
                <a:gd name="connsiteY8" fmla="*/ 130329 h 168661"/>
                <a:gd name="connsiteX9" fmla="*/ 84328 w 153324"/>
                <a:gd name="connsiteY9" fmla="*/ 168661 h 168661"/>
                <a:gd name="connsiteX10" fmla="*/ 0 w 153324"/>
                <a:gd name="connsiteY10"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3324" h="168661">
                  <a:moveTo>
                    <a:pt x="0" y="84331"/>
                  </a:moveTo>
                  <a:cubicBezTo>
                    <a:pt x="0" y="36416"/>
                    <a:pt x="34498" y="0"/>
                    <a:pt x="84328" y="0"/>
                  </a:cubicBezTo>
                  <a:cubicBezTo>
                    <a:pt x="114993" y="0"/>
                    <a:pt x="139908" y="15333"/>
                    <a:pt x="153324" y="38332"/>
                  </a:cubicBezTo>
                  <a:lnTo>
                    <a:pt x="126492" y="53665"/>
                  </a:lnTo>
                  <a:cubicBezTo>
                    <a:pt x="118826" y="38332"/>
                    <a:pt x="103494" y="30666"/>
                    <a:pt x="84328" y="30666"/>
                  </a:cubicBezTo>
                  <a:cubicBezTo>
                    <a:pt x="51747" y="30666"/>
                    <a:pt x="32581" y="53665"/>
                    <a:pt x="32581" y="84331"/>
                  </a:cubicBezTo>
                  <a:cubicBezTo>
                    <a:pt x="32581" y="114996"/>
                    <a:pt x="53663" y="137996"/>
                    <a:pt x="84328" y="137996"/>
                  </a:cubicBezTo>
                  <a:cubicBezTo>
                    <a:pt x="103494" y="137996"/>
                    <a:pt x="118826" y="128413"/>
                    <a:pt x="126492" y="114996"/>
                  </a:cubicBezTo>
                  <a:lnTo>
                    <a:pt x="153324" y="130329"/>
                  </a:lnTo>
                  <a:cubicBezTo>
                    <a:pt x="139908" y="153328"/>
                    <a:pt x="113077" y="168661"/>
                    <a:pt x="84328" y="168661"/>
                  </a:cubicBezTo>
                  <a:cubicBezTo>
                    <a:pt x="36415" y="168661"/>
                    <a:pt x="0" y="130329"/>
                    <a:pt x="0" y="84331"/>
                  </a:cubicBezTo>
                  <a:close/>
                </a:path>
              </a:pathLst>
            </a:custGeom>
            <a:grpFill/>
            <a:ln w="19162" cap="flat">
              <a:noFill/>
              <a:prstDash val="solid"/>
              <a:miter/>
            </a:ln>
          </p:spPr>
          <p:txBody>
            <a:bodyPr rtlCol="0" anchor="ctr"/>
            <a:lstStyle/>
            <a:p>
              <a:endParaRPr lang="en-GB"/>
            </a:p>
          </p:txBody>
        </p:sp>
        <p:sp>
          <p:nvSpPr>
            <p:cNvPr id="136" name="Freeform: Shape 135">
              <a:extLst>
                <a:ext uri="{FF2B5EF4-FFF2-40B4-BE49-F238E27FC236}">
                  <a16:creationId xmlns:a16="http://schemas.microsoft.com/office/drawing/2014/main" id="{CF18279F-7ECE-441C-947B-CA33EF36F950}"/>
                </a:ext>
              </a:extLst>
            </p:cNvPr>
            <p:cNvSpPr/>
            <p:nvPr/>
          </p:nvSpPr>
          <p:spPr>
            <a:xfrm>
              <a:off x="1092220" y="1355040"/>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6075 w 168656"/>
                <a:gd name="connsiteY5" fmla="*/ 84331 h 168661"/>
                <a:gd name="connsiteX6" fmla="*/ 84328 w 168656"/>
                <a:gd name="connsiteY6" fmla="*/ 30666 h 168661"/>
                <a:gd name="connsiteX7" fmla="*/ 32581 w 168656"/>
                <a:gd name="connsiteY7" fmla="*/ 84331 h 168661"/>
                <a:gd name="connsiteX8" fmla="*/ 84328 w 168656"/>
                <a:gd name="connsiteY8" fmla="*/ 137996 h 168661"/>
                <a:gd name="connsiteX9" fmla="*/ 136075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0329"/>
                    <a:pt x="0" y="84331"/>
                  </a:cubicBezTo>
                  <a:close/>
                  <a:moveTo>
                    <a:pt x="136075" y="84331"/>
                  </a:moveTo>
                  <a:cubicBezTo>
                    <a:pt x="136075" y="53665"/>
                    <a:pt x="113077" y="30666"/>
                    <a:pt x="84328" y="30666"/>
                  </a:cubicBezTo>
                  <a:cubicBezTo>
                    <a:pt x="55580" y="30666"/>
                    <a:pt x="32581" y="53665"/>
                    <a:pt x="32581" y="84331"/>
                  </a:cubicBezTo>
                  <a:cubicBezTo>
                    <a:pt x="32581" y="114996"/>
                    <a:pt x="55580" y="137996"/>
                    <a:pt x="84328" y="137996"/>
                  </a:cubicBezTo>
                  <a:cubicBezTo>
                    <a:pt x="113077" y="137996"/>
                    <a:pt x="136075" y="114996"/>
                    <a:pt x="136075" y="84331"/>
                  </a:cubicBezTo>
                  <a:close/>
                </a:path>
              </a:pathLst>
            </a:custGeom>
            <a:grpFill/>
            <a:ln w="19162" cap="flat">
              <a:noFill/>
              <a:prstDash val="solid"/>
              <a:miter/>
            </a:ln>
          </p:spPr>
          <p:txBody>
            <a:bodyPr rtlCol="0" anchor="ctr"/>
            <a:lstStyle/>
            <a:p>
              <a:endParaRPr lang="en-GB"/>
            </a:p>
          </p:txBody>
        </p:sp>
        <p:sp>
          <p:nvSpPr>
            <p:cNvPr id="137" name="Freeform: Shape 136">
              <a:extLst>
                <a:ext uri="{FF2B5EF4-FFF2-40B4-BE49-F238E27FC236}">
                  <a16:creationId xmlns:a16="http://schemas.microsoft.com/office/drawing/2014/main" id="{C59C8C11-E5BE-494A-A0B8-775442EA6E83}"/>
                </a:ext>
              </a:extLst>
            </p:cNvPr>
            <p:cNvSpPr/>
            <p:nvPr/>
          </p:nvSpPr>
          <p:spPr>
            <a:xfrm>
              <a:off x="1283875" y="1356957"/>
              <a:ext cx="160990" cy="162911"/>
            </a:xfrm>
            <a:custGeom>
              <a:avLst/>
              <a:gdLst>
                <a:gd name="connsiteX0" fmla="*/ 160990 w 160990"/>
                <a:gd name="connsiteY0" fmla="*/ 162911 h 162911"/>
                <a:gd name="connsiteX1" fmla="*/ 128409 w 160990"/>
                <a:gd name="connsiteY1" fmla="*/ 162911 h 162911"/>
                <a:gd name="connsiteX2" fmla="*/ 128409 w 160990"/>
                <a:gd name="connsiteY2" fmla="*/ 57498 h 162911"/>
                <a:gd name="connsiteX3" fmla="*/ 82412 w 160990"/>
                <a:gd name="connsiteY3" fmla="*/ 132246 h 162911"/>
                <a:gd name="connsiteX4" fmla="*/ 78579 w 160990"/>
                <a:gd name="connsiteY4" fmla="*/ 132246 h 162911"/>
                <a:gd name="connsiteX5" fmla="*/ 32581 w 160990"/>
                <a:gd name="connsiteY5" fmla="*/ 57498 h 162911"/>
                <a:gd name="connsiteX6" fmla="*/ 32581 w 160990"/>
                <a:gd name="connsiteY6" fmla="*/ 162911 h 162911"/>
                <a:gd name="connsiteX7" fmla="*/ 0 w 160990"/>
                <a:gd name="connsiteY7" fmla="*/ 162911 h 162911"/>
                <a:gd name="connsiteX8" fmla="*/ 0 w 160990"/>
                <a:gd name="connsiteY8" fmla="*/ 0 h 162911"/>
                <a:gd name="connsiteX9" fmla="*/ 32581 w 160990"/>
                <a:gd name="connsiteY9" fmla="*/ 0 h 162911"/>
                <a:gd name="connsiteX10" fmla="*/ 78579 w 160990"/>
                <a:gd name="connsiteY10" fmla="*/ 76664 h 162911"/>
                <a:gd name="connsiteX11" fmla="*/ 124576 w 160990"/>
                <a:gd name="connsiteY11" fmla="*/ 0 h 162911"/>
                <a:gd name="connsiteX12" fmla="*/ 157157 w 160990"/>
                <a:gd name="connsiteY12" fmla="*/ 0 h 162911"/>
                <a:gd name="connsiteX13" fmla="*/ 157157 w 160990"/>
                <a:gd name="connsiteY13" fmla="*/ 16291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990" h="162911">
                  <a:moveTo>
                    <a:pt x="160990" y="162911"/>
                  </a:moveTo>
                  <a:lnTo>
                    <a:pt x="128409" y="162911"/>
                  </a:lnTo>
                  <a:lnTo>
                    <a:pt x="128409" y="57498"/>
                  </a:lnTo>
                  <a:lnTo>
                    <a:pt x="82412" y="132246"/>
                  </a:lnTo>
                  <a:lnTo>
                    <a:pt x="78579" y="132246"/>
                  </a:lnTo>
                  <a:lnTo>
                    <a:pt x="32581" y="57498"/>
                  </a:lnTo>
                  <a:lnTo>
                    <a:pt x="32581" y="162911"/>
                  </a:lnTo>
                  <a:lnTo>
                    <a:pt x="0" y="162911"/>
                  </a:lnTo>
                  <a:lnTo>
                    <a:pt x="0" y="0"/>
                  </a:lnTo>
                  <a:lnTo>
                    <a:pt x="32581" y="0"/>
                  </a:lnTo>
                  <a:lnTo>
                    <a:pt x="78579" y="76664"/>
                  </a:lnTo>
                  <a:lnTo>
                    <a:pt x="124576" y="0"/>
                  </a:lnTo>
                  <a:lnTo>
                    <a:pt x="157157" y="0"/>
                  </a:lnTo>
                  <a:lnTo>
                    <a:pt x="157157" y="162911"/>
                  </a:lnTo>
                  <a:close/>
                </a:path>
              </a:pathLst>
            </a:custGeom>
            <a:grpFill/>
            <a:ln w="19162" cap="flat">
              <a:noFill/>
              <a:prstDash val="solid"/>
              <a:miter/>
            </a:ln>
          </p:spPr>
          <p:txBody>
            <a:bodyPr rtlCol="0" anchor="ctr"/>
            <a:lstStyle/>
            <a:p>
              <a:endParaRPr lang="en-GB"/>
            </a:p>
          </p:txBody>
        </p:sp>
        <p:sp>
          <p:nvSpPr>
            <p:cNvPr id="138" name="Freeform: Shape 137">
              <a:extLst>
                <a:ext uri="{FF2B5EF4-FFF2-40B4-BE49-F238E27FC236}">
                  <a16:creationId xmlns:a16="http://schemas.microsoft.com/office/drawing/2014/main" id="{7634BEB7-5621-423F-8AFF-5E0C271AE497}"/>
                </a:ext>
              </a:extLst>
            </p:cNvPr>
            <p:cNvSpPr/>
            <p:nvPr/>
          </p:nvSpPr>
          <p:spPr>
            <a:xfrm>
              <a:off x="1477447" y="1356957"/>
              <a:ext cx="160990" cy="162911"/>
            </a:xfrm>
            <a:custGeom>
              <a:avLst/>
              <a:gdLst>
                <a:gd name="connsiteX0" fmla="*/ 160990 w 160990"/>
                <a:gd name="connsiteY0" fmla="*/ 162911 h 162911"/>
                <a:gd name="connsiteX1" fmla="*/ 128409 w 160990"/>
                <a:gd name="connsiteY1" fmla="*/ 162911 h 162911"/>
                <a:gd name="connsiteX2" fmla="*/ 128409 w 160990"/>
                <a:gd name="connsiteY2" fmla="*/ 57498 h 162911"/>
                <a:gd name="connsiteX3" fmla="*/ 82412 w 160990"/>
                <a:gd name="connsiteY3" fmla="*/ 132246 h 162911"/>
                <a:gd name="connsiteX4" fmla="*/ 78579 w 160990"/>
                <a:gd name="connsiteY4" fmla="*/ 132246 h 162911"/>
                <a:gd name="connsiteX5" fmla="*/ 32581 w 160990"/>
                <a:gd name="connsiteY5" fmla="*/ 57498 h 162911"/>
                <a:gd name="connsiteX6" fmla="*/ 32581 w 160990"/>
                <a:gd name="connsiteY6" fmla="*/ 162911 h 162911"/>
                <a:gd name="connsiteX7" fmla="*/ 0 w 160990"/>
                <a:gd name="connsiteY7" fmla="*/ 162911 h 162911"/>
                <a:gd name="connsiteX8" fmla="*/ 0 w 160990"/>
                <a:gd name="connsiteY8" fmla="*/ 0 h 162911"/>
                <a:gd name="connsiteX9" fmla="*/ 32581 w 160990"/>
                <a:gd name="connsiteY9" fmla="*/ 0 h 162911"/>
                <a:gd name="connsiteX10" fmla="*/ 78579 w 160990"/>
                <a:gd name="connsiteY10" fmla="*/ 76664 h 162911"/>
                <a:gd name="connsiteX11" fmla="*/ 124576 w 160990"/>
                <a:gd name="connsiteY11" fmla="*/ 0 h 162911"/>
                <a:gd name="connsiteX12" fmla="*/ 157157 w 160990"/>
                <a:gd name="connsiteY12" fmla="*/ 0 h 162911"/>
                <a:gd name="connsiteX13" fmla="*/ 157157 w 160990"/>
                <a:gd name="connsiteY13" fmla="*/ 16291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990" h="162911">
                  <a:moveTo>
                    <a:pt x="160990" y="162911"/>
                  </a:moveTo>
                  <a:lnTo>
                    <a:pt x="128409" y="162911"/>
                  </a:lnTo>
                  <a:lnTo>
                    <a:pt x="128409" y="57498"/>
                  </a:lnTo>
                  <a:lnTo>
                    <a:pt x="82412" y="132246"/>
                  </a:lnTo>
                  <a:lnTo>
                    <a:pt x="78579" y="132246"/>
                  </a:lnTo>
                  <a:lnTo>
                    <a:pt x="32581" y="57498"/>
                  </a:lnTo>
                  <a:lnTo>
                    <a:pt x="32581" y="162911"/>
                  </a:lnTo>
                  <a:lnTo>
                    <a:pt x="0" y="162911"/>
                  </a:lnTo>
                  <a:lnTo>
                    <a:pt x="0" y="0"/>
                  </a:lnTo>
                  <a:lnTo>
                    <a:pt x="32581" y="0"/>
                  </a:lnTo>
                  <a:lnTo>
                    <a:pt x="78579" y="76664"/>
                  </a:lnTo>
                  <a:lnTo>
                    <a:pt x="124576" y="0"/>
                  </a:lnTo>
                  <a:lnTo>
                    <a:pt x="157157" y="0"/>
                  </a:lnTo>
                  <a:lnTo>
                    <a:pt x="157157" y="162911"/>
                  </a:lnTo>
                  <a:close/>
                </a:path>
              </a:pathLst>
            </a:custGeom>
            <a:grpFill/>
            <a:ln w="19162" cap="flat">
              <a:noFill/>
              <a:prstDash val="solid"/>
              <a:miter/>
            </a:ln>
          </p:spPr>
          <p:txBody>
            <a:bodyPr rtlCol="0" anchor="ctr"/>
            <a:lstStyle/>
            <a:p>
              <a:endParaRPr lang="en-GB"/>
            </a:p>
          </p:txBody>
        </p:sp>
        <p:sp>
          <p:nvSpPr>
            <p:cNvPr id="139" name="Freeform: Shape 138">
              <a:extLst>
                <a:ext uri="{FF2B5EF4-FFF2-40B4-BE49-F238E27FC236}">
                  <a16:creationId xmlns:a16="http://schemas.microsoft.com/office/drawing/2014/main" id="{AD7F7204-A3E6-4C63-AD11-ECC631BCA56F}"/>
                </a:ext>
              </a:extLst>
            </p:cNvPr>
            <p:cNvSpPr/>
            <p:nvPr/>
          </p:nvSpPr>
          <p:spPr>
            <a:xfrm>
              <a:off x="1671019" y="1356957"/>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140" name="Freeform: Shape 139">
              <a:extLst>
                <a:ext uri="{FF2B5EF4-FFF2-40B4-BE49-F238E27FC236}">
                  <a16:creationId xmlns:a16="http://schemas.microsoft.com/office/drawing/2014/main" id="{2D65ED51-5B8E-4565-8B84-F5CA2CE5ACF8}"/>
                </a:ext>
              </a:extLst>
            </p:cNvPr>
            <p:cNvSpPr/>
            <p:nvPr/>
          </p:nvSpPr>
          <p:spPr>
            <a:xfrm>
              <a:off x="1720849" y="1356957"/>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141" name="Freeform: Shape 140">
              <a:extLst>
                <a:ext uri="{FF2B5EF4-FFF2-40B4-BE49-F238E27FC236}">
                  <a16:creationId xmlns:a16="http://schemas.microsoft.com/office/drawing/2014/main" id="{7A2B154F-4A4C-4EE3-9585-7D4FEAB72CB2}"/>
                </a:ext>
              </a:extLst>
            </p:cNvPr>
            <p:cNvSpPr/>
            <p:nvPr/>
          </p:nvSpPr>
          <p:spPr>
            <a:xfrm>
              <a:off x="1851175" y="1356957"/>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142" name="Freeform: Shape 141">
              <a:extLst>
                <a:ext uri="{FF2B5EF4-FFF2-40B4-BE49-F238E27FC236}">
                  <a16:creationId xmlns:a16="http://schemas.microsoft.com/office/drawing/2014/main" id="{5135BDBA-95D4-4C01-9963-1EB3BDF97B31}"/>
                </a:ext>
              </a:extLst>
            </p:cNvPr>
            <p:cNvSpPr/>
            <p:nvPr/>
          </p:nvSpPr>
          <p:spPr>
            <a:xfrm>
              <a:off x="1991083" y="1356957"/>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2581 w 99660"/>
                <a:gd name="connsiteY6" fmla="*/ 30666 h 162911"/>
                <a:gd name="connsiteX7" fmla="*/ 32581 w 99660"/>
                <a:gd name="connsiteY7" fmla="*/ 65164 h 162911"/>
                <a:gd name="connsiteX8" fmla="*/ 93911 w 99660"/>
                <a:gd name="connsiteY8" fmla="*/ 65164 h 162911"/>
                <a:gd name="connsiteX9" fmla="*/ 93911 w 99660"/>
                <a:gd name="connsiteY9" fmla="*/ 95830 h 162911"/>
                <a:gd name="connsiteX10" fmla="*/ 32581 w 99660"/>
                <a:gd name="connsiteY10" fmla="*/ 95830 h 162911"/>
                <a:gd name="connsiteX11" fmla="*/ 32581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2581" y="30666"/>
                  </a:lnTo>
                  <a:lnTo>
                    <a:pt x="32581" y="65164"/>
                  </a:lnTo>
                  <a:lnTo>
                    <a:pt x="93911" y="65164"/>
                  </a:lnTo>
                  <a:lnTo>
                    <a:pt x="93911" y="95830"/>
                  </a:lnTo>
                  <a:lnTo>
                    <a:pt x="32581" y="95830"/>
                  </a:lnTo>
                  <a:lnTo>
                    <a:pt x="32581" y="132246"/>
                  </a:lnTo>
                  <a:lnTo>
                    <a:pt x="99661" y="132246"/>
                  </a:lnTo>
                  <a:close/>
                </a:path>
              </a:pathLst>
            </a:custGeom>
            <a:grpFill/>
            <a:ln w="19162" cap="flat">
              <a:noFill/>
              <a:prstDash val="solid"/>
              <a:miter/>
            </a:ln>
          </p:spPr>
          <p:txBody>
            <a:bodyPr rtlCol="0" anchor="ctr"/>
            <a:lstStyle/>
            <a:p>
              <a:endParaRPr lang="en-GB"/>
            </a:p>
          </p:txBody>
        </p:sp>
        <p:sp>
          <p:nvSpPr>
            <p:cNvPr id="143" name="Freeform: Shape 142">
              <a:extLst>
                <a:ext uri="{FF2B5EF4-FFF2-40B4-BE49-F238E27FC236}">
                  <a16:creationId xmlns:a16="http://schemas.microsoft.com/office/drawing/2014/main" id="{55D790F8-78D9-4D3C-91F0-1CAE4FFE4DB6}"/>
                </a:ext>
              </a:extLst>
            </p:cNvPr>
            <p:cNvSpPr/>
            <p:nvPr/>
          </p:nvSpPr>
          <p:spPr>
            <a:xfrm>
              <a:off x="2119492" y="1356957"/>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2581 w 99660"/>
                <a:gd name="connsiteY6" fmla="*/ 30666 h 162911"/>
                <a:gd name="connsiteX7" fmla="*/ 32581 w 99660"/>
                <a:gd name="connsiteY7" fmla="*/ 65164 h 162911"/>
                <a:gd name="connsiteX8" fmla="*/ 93911 w 99660"/>
                <a:gd name="connsiteY8" fmla="*/ 65164 h 162911"/>
                <a:gd name="connsiteX9" fmla="*/ 93911 w 99660"/>
                <a:gd name="connsiteY9" fmla="*/ 95830 h 162911"/>
                <a:gd name="connsiteX10" fmla="*/ 32581 w 99660"/>
                <a:gd name="connsiteY10" fmla="*/ 95830 h 162911"/>
                <a:gd name="connsiteX11" fmla="*/ 32581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2581" y="30666"/>
                  </a:lnTo>
                  <a:lnTo>
                    <a:pt x="32581" y="65164"/>
                  </a:lnTo>
                  <a:lnTo>
                    <a:pt x="93911" y="65164"/>
                  </a:lnTo>
                  <a:lnTo>
                    <a:pt x="93911" y="95830"/>
                  </a:lnTo>
                  <a:lnTo>
                    <a:pt x="32581" y="95830"/>
                  </a:lnTo>
                  <a:lnTo>
                    <a:pt x="32581" y="132246"/>
                  </a:lnTo>
                  <a:lnTo>
                    <a:pt x="99661" y="132246"/>
                  </a:lnTo>
                  <a:close/>
                </a:path>
              </a:pathLst>
            </a:custGeom>
            <a:grpFill/>
            <a:ln w="19162" cap="flat">
              <a:noFill/>
              <a:prstDash val="solid"/>
              <a:miter/>
            </a:ln>
          </p:spPr>
          <p:txBody>
            <a:bodyPr rtlCol="0" anchor="ctr"/>
            <a:lstStyle/>
            <a:p>
              <a:endParaRPr lang="en-GB"/>
            </a:p>
          </p:txBody>
        </p:sp>
      </p:grpSp>
    </p:spTree>
    <p:extLst>
      <p:ext uri="{BB962C8B-B14F-4D97-AF65-F5344CB8AC3E}">
        <p14:creationId xmlns:p14="http://schemas.microsoft.com/office/powerpoint/2010/main" val="3298267465"/>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383FE-91F1-4222-B611-DB63F66CE838}"/>
              </a:ext>
            </a:extLst>
          </p:cNvPr>
          <p:cNvSpPr>
            <a:spLocks noGrp="1"/>
          </p:cNvSpPr>
          <p:nvPr>
            <p:ph type="title"/>
          </p:nvPr>
        </p:nvSpPr>
        <p:spPr/>
        <p:txBody>
          <a:bodyPr/>
          <a:lstStyle>
            <a:lvl1pPr algn="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057320-C606-4252-8FF8-58BAB677F7BF}"/>
              </a:ext>
            </a:extLst>
          </p:cNvPr>
          <p:cNvSpPr>
            <a:spLocks noGrp="1"/>
          </p:cNvSpPr>
          <p:nvPr>
            <p:ph idx="1"/>
          </p:nvPr>
        </p:nvSpPr>
        <p:spPr>
          <a:xfrm>
            <a:off x="515937" y="1819275"/>
            <a:ext cx="11160125" cy="4236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7D713369-588B-4385-973F-F1AF5804A57D}"/>
              </a:ext>
            </a:extLst>
          </p:cNvPr>
          <p:cNvSpPr>
            <a:spLocks noGrp="1"/>
          </p:cNvSpPr>
          <p:nvPr>
            <p:ph type="sldNum" sz="quarter" idx="12"/>
          </p:nvPr>
        </p:nvSpPr>
        <p:spPr/>
        <p:txBody>
          <a:bodyPr/>
          <a:lstStyle/>
          <a:p>
            <a:fld id="{5FBD6568-6E97-4BDA-BEFD-3C7412E20151}" type="slidenum">
              <a:rPr lang="en-GB" smtClean="0"/>
              <a:t>‹#›</a:t>
            </a:fld>
            <a:endParaRPr lang="en-GB"/>
          </a:p>
        </p:txBody>
      </p:sp>
      <p:grpSp>
        <p:nvGrpSpPr>
          <p:cNvPr id="18" name="Group 17">
            <a:extLst>
              <a:ext uri="{FF2B5EF4-FFF2-40B4-BE49-F238E27FC236}">
                <a16:creationId xmlns:a16="http://schemas.microsoft.com/office/drawing/2014/main" id="{778F9E0C-5EDE-46A2-9179-CF5992B42DD8}"/>
              </a:ext>
            </a:extLst>
          </p:cNvPr>
          <p:cNvGrpSpPr/>
          <p:nvPr userDrawn="1"/>
        </p:nvGrpSpPr>
        <p:grpSpPr>
          <a:xfrm>
            <a:off x="1" y="6057900"/>
            <a:ext cx="2051871" cy="792822"/>
            <a:chOff x="-2883279" y="3607696"/>
            <a:chExt cx="8118995" cy="1890484"/>
          </a:xfrm>
          <a:solidFill>
            <a:schemeClr val="bg1">
              <a:lumMod val="85000"/>
            </a:schemeClr>
          </a:solidFill>
        </p:grpSpPr>
        <p:sp>
          <p:nvSpPr>
            <p:cNvPr id="19" name="Rectangle 18">
              <a:extLst>
                <a:ext uri="{FF2B5EF4-FFF2-40B4-BE49-F238E27FC236}">
                  <a16:creationId xmlns:a16="http://schemas.microsoft.com/office/drawing/2014/main" id="{45DE5559-39FE-4267-BE30-FD5C6F728116}"/>
                </a:ext>
              </a:extLst>
            </p:cNvPr>
            <p:cNvSpPr/>
            <p:nvPr userDrawn="1"/>
          </p:nvSpPr>
          <p:spPr>
            <a:xfrm>
              <a:off x="-2883279" y="3607696"/>
              <a:ext cx="6675879"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Isosceles Triangle 19">
              <a:extLst>
                <a:ext uri="{FF2B5EF4-FFF2-40B4-BE49-F238E27FC236}">
                  <a16:creationId xmlns:a16="http://schemas.microsoft.com/office/drawing/2014/main" id="{642E6118-0DF5-4D29-95B8-F9FBC6030A51}"/>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21" name="Graphic 20">
            <a:extLst>
              <a:ext uri="{FF2B5EF4-FFF2-40B4-BE49-F238E27FC236}">
                <a16:creationId xmlns:a16="http://schemas.microsoft.com/office/drawing/2014/main" id="{D00AB9D9-3B2D-44E5-8D93-041917863D0A}"/>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7924" r="84101" b="83635"/>
          <a:stretch/>
        </p:blipFill>
        <p:spPr>
          <a:xfrm>
            <a:off x="377002" y="6084302"/>
            <a:ext cx="922396" cy="693036"/>
          </a:xfrm>
          <a:prstGeom prst="rect">
            <a:avLst/>
          </a:prstGeom>
        </p:spPr>
      </p:pic>
    </p:spTree>
    <p:extLst>
      <p:ext uri="{BB962C8B-B14F-4D97-AF65-F5344CB8AC3E}">
        <p14:creationId xmlns:p14="http://schemas.microsoft.com/office/powerpoint/2010/main" val="2291437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33251-D5C3-4968-BB13-AD0FF5315B9B}"/>
              </a:ext>
            </a:extLst>
          </p:cNvPr>
          <p:cNvSpPr>
            <a:spLocks noGrp="1"/>
          </p:cNvSpPr>
          <p:nvPr>
            <p:ph type="title"/>
          </p:nvPr>
        </p:nvSpPr>
        <p:spPr>
          <a:xfrm>
            <a:off x="4679488" y="1138238"/>
            <a:ext cx="6996574" cy="1647825"/>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62CD6AF-3CEA-4FC5-8522-130AB9461765}"/>
              </a:ext>
            </a:extLst>
          </p:cNvPr>
          <p:cNvSpPr>
            <a:spLocks noGrp="1"/>
          </p:cNvSpPr>
          <p:nvPr>
            <p:ph type="body" idx="1"/>
          </p:nvPr>
        </p:nvSpPr>
        <p:spPr>
          <a:xfrm>
            <a:off x="4679488" y="2813051"/>
            <a:ext cx="6996574"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9FA894E1-2EB1-413F-B75F-29F5A94A6632}"/>
              </a:ext>
            </a:extLst>
          </p:cNvPr>
          <p:cNvSpPr>
            <a:spLocks noGrp="1"/>
          </p:cNvSpPr>
          <p:nvPr>
            <p:ph type="sldNum" sz="quarter" idx="12"/>
          </p:nvPr>
        </p:nvSpPr>
        <p:spPr/>
        <p:txBody>
          <a:bodyPr/>
          <a:lstStyle/>
          <a:p>
            <a:fld id="{5FBD6568-6E97-4BDA-BEFD-3C7412E20151}" type="slidenum">
              <a:rPr lang="en-GB" smtClean="0"/>
              <a:t>‹#›</a:t>
            </a:fld>
            <a:endParaRPr lang="en-GB"/>
          </a:p>
        </p:txBody>
      </p:sp>
      <p:grpSp>
        <p:nvGrpSpPr>
          <p:cNvPr id="7" name="Group 6">
            <a:extLst>
              <a:ext uri="{FF2B5EF4-FFF2-40B4-BE49-F238E27FC236}">
                <a16:creationId xmlns:a16="http://schemas.microsoft.com/office/drawing/2014/main" id="{B100C020-BAF6-4EAA-9039-DA9726E5E47A}"/>
              </a:ext>
            </a:extLst>
          </p:cNvPr>
          <p:cNvGrpSpPr/>
          <p:nvPr userDrawn="1"/>
        </p:nvGrpSpPr>
        <p:grpSpPr>
          <a:xfrm>
            <a:off x="-1" y="-21325"/>
            <a:ext cx="4429169" cy="6122351"/>
            <a:chOff x="2966208" y="3607696"/>
            <a:chExt cx="2269508" cy="1890484"/>
          </a:xfrm>
          <a:solidFill>
            <a:schemeClr val="accent3"/>
          </a:solidFill>
        </p:grpSpPr>
        <p:sp>
          <p:nvSpPr>
            <p:cNvPr id="8" name="Rectangle 7">
              <a:extLst>
                <a:ext uri="{FF2B5EF4-FFF2-40B4-BE49-F238E27FC236}">
                  <a16:creationId xmlns:a16="http://schemas.microsoft.com/office/drawing/2014/main" id="{F58D5FD5-6628-4BD2-BA8A-3B739BEAB089}"/>
                </a:ext>
              </a:extLst>
            </p:cNvPr>
            <p:cNvSpPr/>
            <p:nvPr userDrawn="1"/>
          </p:nvSpPr>
          <p:spPr>
            <a:xfrm>
              <a:off x="2966208" y="3607696"/>
              <a:ext cx="826387"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Isosceles Triangle 8">
              <a:extLst>
                <a:ext uri="{FF2B5EF4-FFF2-40B4-BE49-F238E27FC236}">
                  <a16:creationId xmlns:a16="http://schemas.microsoft.com/office/drawing/2014/main" id="{72459FD7-70E2-4754-93D7-39FFC8545181}"/>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4" name="Group 73">
            <a:extLst>
              <a:ext uri="{FF2B5EF4-FFF2-40B4-BE49-F238E27FC236}">
                <a16:creationId xmlns:a16="http://schemas.microsoft.com/office/drawing/2014/main" id="{C69E4681-836D-4C03-9414-A6975F6C7D9D}"/>
              </a:ext>
            </a:extLst>
          </p:cNvPr>
          <p:cNvGrpSpPr/>
          <p:nvPr userDrawn="1"/>
        </p:nvGrpSpPr>
        <p:grpSpPr>
          <a:xfrm>
            <a:off x="779821" y="1138238"/>
            <a:ext cx="1445081" cy="824139"/>
            <a:chOff x="779821" y="1689832"/>
            <a:chExt cx="1445081" cy="824139"/>
          </a:xfrm>
          <a:solidFill>
            <a:schemeClr val="bg1"/>
          </a:solidFill>
        </p:grpSpPr>
        <p:sp>
          <p:nvSpPr>
            <p:cNvPr id="41" name="Freeform: Shape 40">
              <a:extLst>
                <a:ext uri="{FF2B5EF4-FFF2-40B4-BE49-F238E27FC236}">
                  <a16:creationId xmlns:a16="http://schemas.microsoft.com/office/drawing/2014/main" id="{D349EFAC-21C7-47CF-981F-3D4D39157EFB}"/>
                </a:ext>
              </a:extLst>
            </p:cNvPr>
            <p:cNvSpPr/>
            <p:nvPr/>
          </p:nvSpPr>
          <p:spPr>
            <a:xfrm>
              <a:off x="1565608" y="1693665"/>
              <a:ext cx="111160" cy="164828"/>
            </a:xfrm>
            <a:custGeom>
              <a:avLst/>
              <a:gdLst>
                <a:gd name="connsiteX0" fmla="*/ 0 w 111160"/>
                <a:gd name="connsiteY0" fmla="*/ 134162 h 164828"/>
                <a:gd name="connsiteX1" fmla="*/ 26832 w 111160"/>
                <a:gd name="connsiteY1" fmla="*/ 118830 h 164828"/>
                <a:gd name="connsiteX2" fmla="*/ 53664 w 111160"/>
                <a:gd name="connsiteY2" fmla="*/ 134162 h 164828"/>
                <a:gd name="connsiteX3" fmla="*/ 78579 w 111160"/>
                <a:gd name="connsiteY3" fmla="*/ 111163 h 164828"/>
                <a:gd name="connsiteX4" fmla="*/ 78579 w 111160"/>
                <a:gd name="connsiteY4" fmla="*/ 0 h 164828"/>
                <a:gd name="connsiteX5" fmla="*/ 111160 w 111160"/>
                <a:gd name="connsiteY5" fmla="*/ 0 h 164828"/>
                <a:gd name="connsiteX6" fmla="*/ 111160 w 111160"/>
                <a:gd name="connsiteY6" fmla="*/ 111163 h 164828"/>
                <a:gd name="connsiteX7" fmla="*/ 53664 w 111160"/>
                <a:gd name="connsiteY7" fmla="*/ 164828 h 164828"/>
                <a:gd name="connsiteX8" fmla="*/ 0 w 111160"/>
                <a:gd name="connsiteY8" fmla="*/ 134162 h 164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160" h="164828">
                  <a:moveTo>
                    <a:pt x="0" y="134162"/>
                  </a:moveTo>
                  <a:lnTo>
                    <a:pt x="26832" y="118830"/>
                  </a:lnTo>
                  <a:cubicBezTo>
                    <a:pt x="32581" y="128413"/>
                    <a:pt x="40248" y="134162"/>
                    <a:pt x="53664" y="134162"/>
                  </a:cubicBezTo>
                  <a:cubicBezTo>
                    <a:pt x="70912" y="134162"/>
                    <a:pt x="78579" y="124579"/>
                    <a:pt x="78579" y="111163"/>
                  </a:cubicBezTo>
                  <a:lnTo>
                    <a:pt x="78579" y="0"/>
                  </a:lnTo>
                  <a:lnTo>
                    <a:pt x="111160" y="0"/>
                  </a:lnTo>
                  <a:lnTo>
                    <a:pt x="111160" y="111163"/>
                  </a:lnTo>
                  <a:cubicBezTo>
                    <a:pt x="111160" y="145662"/>
                    <a:pt x="86245" y="164828"/>
                    <a:pt x="53664" y="164828"/>
                  </a:cubicBezTo>
                  <a:cubicBezTo>
                    <a:pt x="28748" y="164828"/>
                    <a:pt x="9583" y="155245"/>
                    <a:pt x="0" y="134162"/>
                  </a:cubicBezTo>
                  <a:close/>
                </a:path>
              </a:pathLst>
            </a:custGeom>
            <a:grpFill/>
            <a:ln w="19162" cap="flat">
              <a:noFill/>
              <a:prstDash val="solid"/>
              <a:miter/>
            </a:ln>
          </p:spPr>
          <p:txBody>
            <a:bodyPr rtlCol="0" anchor="ctr"/>
            <a:lstStyle/>
            <a:p>
              <a:endParaRPr lang="en-GB"/>
            </a:p>
          </p:txBody>
        </p:sp>
        <p:sp>
          <p:nvSpPr>
            <p:cNvPr id="42" name="Freeform: Shape 41">
              <a:extLst>
                <a:ext uri="{FF2B5EF4-FFF2-40B4-BE49-F238E27FC236}">
                  <a16:creationId xmlns:a16="http://schemas.microsoft.com/office/drawing/2014/main" id="{974E6AE3-D17A-4380-B0EF-85EA38D190D9}"/>
                </a:ext>
              </a:extLst>
            </p:cNvPr>
            <p:cNvSpPr/>
            <p:nvPr/>
          </p:nvSpPr>
          <p:spPr>
            <a:xfrm>
              <a:off x="1699767" y="1689832"/>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7992 w 168656"/>
                <a:gd name="connsiteY5" fmla="*/ 84331 h 168661"/>
                <a:gd name="connsiteX6" fmla="*/ 86245 w 168656"/>
                <a:gd name="connsiteY6" fmla="*/ 30666 h 168661"/>
                <a:gd name="connsiteX7" fmla="*/ 34498 w 168656"/>
                <a:gd name="connsiteY7" fmla="*/ 84331 h 168661"/>
                <a:gd name="connsiteX8" fmla="*/ 86245 w 168656"/>
                <a:gd name="connsiteY8" fmla="*/ 137995 h 168661"/>
                <a:gd name="connsiteX9" fmla="*/ 137992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2246"/>
                    <a:pt x="0" y="84331"/>
                  </a:cubicBezTo>
                  <a:close/>
                  <a:moveTo>
                    <a:pt x="137992" y="84331"/>
                  </a:moveTo>
                  <a:cubicBezTo>
                    <a:pt x="137992" y="53665"/>
                    <a:pt x="114993" y="30666"/>
                    <a:pt x="86245" y="30666"/>
                  </a:cubicBezTo>
                  <a:cubicBezTo>
                    <a:pt x="57497" y="30666"/>
                    <a:pt x="34498" y="53665"/>
                    <a:pt x="34498" y="84331"/>
                  </a:cubicBezTo>
                  <a:cubicBezTo>
                    <a:pt x="34498" y="114996"/>
                    <a:pt x="57497" y="137995"/>
                    <a:pt x="86245" y="137995"/>
                  </a:cubicBezTo>
                  <a:cubicBezTo>
                    <a:pt x="114993" y="137995"/>
                    <a:pt x="137992" y="116913"/>
                    <a:pt x="137992" y="84331"/>
                  </a:cubicBezTo>
                  <a:close/>
                </a:path>
              </a:pathLst>
            </a:custGeom>
            <a:grpFill/>
            <a:ln w="19162" cap="flat">
              <a:noFill/>
              <a:prstDash val="solid"/>
              <a:miter/>
            </a:ln>
          </p:spPr>
          <p:txBody>
            <a:bodyPr rtlCol="0" anchor="ctr"/>
            <a:lstStyle/>
            <a:p>
              <a:endParaRPr lang="en-GB"/>
            </a:p>
          </p:txBody>
        </p:sp>
        <p:sp>
          <p:nvSpPr>
            <p:cNvPr id="43" name="Freeform: Shape 42">
              <a:extLst>
                <a:ext uri="{FF2B5EF4-FFF2-40B4-BE49-F238E27FC236}">
                  <a16:creationId xmlns:a16="http://schemas.microsoft.com/office/drawing/2014/main" id="{2F0EED80-0796-4B2F-AA6A-0F4C57474CC5}"/>
                </a:ext>
              </a:extLst>
            </p:cNvPr>
            <p:cNvSpPr/>
            <p:nvPr/>
          </p:nvSpPr>
          <p:spPr>
            <a:xfrm>
              <a:off x="1895255" y="1693665"/>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44" name="Freeform: Shape 43">
              <a:extLst>
                <a:ext uri="{FF2B5EF4-FFF2-40B4-BE49-F238E27FC236}">
                  <a16:creationId xmlns:a16="http://schemas.microsoft.com/office/drawing/2014/main" id="{6B3B2676-539C-4321-A908-A13DFB121E42}"/>
                </a:ext>
              </a:extLst>
            </p:cNvPr>
            <p:cNvSpPr/>
            <p:nvPr/>
          </p:nvSpPr>
          <p:spPr>
            <a:xfrm>
              <a:off x="1960418" y="1693665"/>
              <a:ext cx="126492" cy="162911"/>
            </a:xfrm>
            <a:custGeom>
              <a:avLst/>
              <a:gdLst>
                <a:gd name="connsiteX0" fmla="*/ 126493 w 126492"/>
                <a:gd name="connsiteY0" fmla="*/ 0 h 162911"/>
                <a:gd name="connsiteX1" fmla="*/ 126493 w 126492"/>
                <a:gd name="connsiteY1" fmla="*/ 162911 h 162911"/>
                <a:gd name="connsiteX2" fmla="*/ 101577 w 126492"/>
                <a:gd name="connsiteY2" fmla="*/ 162911 h 162911"/>
                <a:gd name="connsiteX3" fmla="*/ 32581 w 126492"/>
                <a:gd name="connsiteY3" fmla="*/ 63248 h 162911"/>
                <a:gd name="connsiteX4" fmla="*/ 32581 w 126492"/>
                <a:gd name="connsiteY4" fmla="*/ 162911 h 162911"/>
                <a:gd name="connsiteX5" fmla="*/ 0 w 126492"/>
                <a:gd name="connsiteY5" fmla="*/ 162911 h 162911"/>
                <a:gd name="connsiteX6" fmla="*/ 0 w 126492"/>
                <a:gd name="connsiteY6" fmla="*/ 0 h 162911"/>
                <a:gd name="connsiteX7" fmla="*/ 24915 w 126492"/>
                <a:gd name="connsiteY7" fmla="*/ 0 h 162911"/>
                <a:gd name="connsiteX8" fmla="*/ 93911 w 126492"/>
                <a:gd name="connsiteY8" fmla="*/ 99663 h 162911"/>
                <a:gd name="connsiteX9" fmla="*/ 93911 w 126492"/>
                <a:gd name="connsiteY9" fmla="*/ 0 h 162911"/>
                <a:gd name="connsiteX10" fmla="*/ 126493 w 126492"/>
                <a:gd name="connsiteY10"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492" h="162911">
                  <a:moveTo>
                    <a:pt x="126493" y="0"/>
                  </a:moveTo>
                  <a:lnTo>
                    <a:pt x="126493" y="162911"/>
                  </a:lnTo>
                  <a:lnTo>
                    <a:pt x="101577" y="162911"/>
                  </a:lnTo>
                  <a:lnTo>
                    <a:pt x="32581" y="63248"/>
                  </a:lnTo>
                  <a:lnTo>
                    <a:pt x="32581" y="162911"/>
                  </a:lnTo>
                  <a:lnTo>
                    <a:pt x="0" y="162911"/>
                  </a:lnTo>
                  <a:lnTo>
                    <a:pt x="0" y="0"/>
                  </a:lnTo>
                  <a:lnTo>
                    <a:pt x="24915" y="0"/>
                  </a:lnTo>
                  <a:lnTo>
                    <a:pt x="93911" y="99663"/>
                  </a:lnTo>
                  <a:lnTo>
                    <a:pt x="93911" y="0"/>
                  </a:lnTo>
                  <a:lnTo>
                    <a:pt x="126493" y="0"/>
                  </a:lnTo>
                  <a:close/>
                </a:path>
              </a:pathLst>
            </a:custGeom>
            <a:grpFill/>
            <a:ln w="19162" cap="flat">
              <a:noFill/>
              <a:prstDash val="solid"/>
              <a:miter/>
            </a:ln>
          </p:spPr>
          <p:txBody>
            <a:bodyPr rtlCol="0" anchor="ctr"/>
            <a:lstStyle/>
            <a:p>
              <a:endParaRPr lang="en-GB"/>
            </a:p>
          </p:txBody>
        </p:sp>
        <p:sp>
          <p:nvSpPr>
            <p:cNvPr id="45" name="Freeform: Shape 44">
              <a:extLst>
                <a:ext uri="{FF2B5EF4-FFF2-40B4-BE49-F238E27FC236}">
                  <a16:creationId xmlns:a16="http://schemas.microsoft.com/office/drawing/2014/main" id="{FFC006F0-DF61-4115-A4BC-7BD0C0969925}"/>
                </a:ext>
              </a:extLst>
            </p:cNvPr>
            <p:cNvSpPr/>
            <p:nvPr/>
          </p:nvSpPr>
          <p:spPr>
            <a:xfrm>
              <a:off x="2104160" y="1693665"/>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46" name="Freeform: Shape 45">
              <a:extLst>
                <a:ext uri="{FF2B5EF4-FFF2-40B4-BE49-F238E27FC236}">
                  <a16:creationId xmlns:a16="http://schemas.microsoft.com/office/drawing/2014/main" id="{2EC4BB97-2FFB-401A-8514-59B133379C8C}"/>
                </a:ext>
              </a:extLst>
            </p:cNvPr>
            <p:cNvSpPr/>
            <p:nvPr/>
          </p:nvSpPr>
          <p:spPr>
            <a:xfrm>
              <a:off x="779821" y="1910241"/>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1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4498 w 124575"/>
                <a:gd name="connsiteY11" fmla="*/ 78581 h 162911"/>
                <a:gd name="connsiteX12" fmla="*/ 67079 w 124575"/>
                <a:gd name="connsiteY12" fmla="*/ 78581 h 162911"/>
                <a:gd name="connsiteX13" fmla="*/ 90078 w 124575"/>
                <a:gd name="connsiteY13" fmla="*/ 53665 h 162911"/>
                <a:gd name="connsiteX14" fmla="*/ 67079 w 124575"/>
                <a:gd name="connsiteY14" fmla="*/ 30666 h 162911"/>
                <a:gd name="connsiteX15" fmla="*/ 34498 w 124575"/>
                <a:gd name="connsiteY15" fmla="*/ 30666 h 162911"/>
                <a:gd name="connsiteX16" fmla="*/ 34498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1" y="101580"/>
                  </a:cubicBezTo>
                  <a:lnTo>
                    <a:pt x="124576" y="162911"/>
                  </a:lnTo>
                  <a:lnTo>
                    <a:pt x="90078" y="162911"/>
                  </a:lnTo>
                  <a:lnTo>
                    <a:pt x="57497" y="107330"/>
                  </a:lnTo>
                  <a:close/>
                  <a:moveTo>
                    <a:pt x="34498" y="78581"/>
                  </a:moveTo>
                  <a:lnTo>
                    <a:pt x="67079" y="78581"/>
                  </a:lnTo>
                  <a:cubicBezTo>
                    <a:pt x="78579" y="78581"/>
                    <a:pt x="90078" y="67081"/>
                    <a:pt x="90078" y="53665"/>
                  </a:cubicBezTo>
                  <a:cubicBezTo>
                    <a:pt x="90078" y="40249"/>
                    <a:pt x="80495" y="30666"/>
                    <a:pt x="67079" y="30666"/>
                  </a:cubicBezTo>
                  <a:lnTo>
                    <a:pt x="34498" y="30666"/>
                  </a:lnTo>
                  <a:lnTo>
                    <a:pt x="34498" y="78581"/>
                  </a:lnTo>
                  <a:close/>
                </a:path>
              </a:pathLst>
            </a:custGeom>
            <a:grpFill/>
            <a:ln w="19162" cap="flat">
              <a:noFill/>
              <a:prstDash val="solid"/>
              <a:miter/>
            </a:ln>
          </p:spPr>
          <p:txBody>
            <a:bodyPr rtlCol="0" anchor="ctr"/>
            <a:lstStyle/>
            <a:p>
              <a:endParaRPr lang="en-GB"/>
            </a:p>
          </p:txBody>
        </p:sp>
        <p:sp>
          <p:nvSpPr>
            <p:cNvPr id="47" name="Freeform: Shape 46">
              <a:extLst>
                <a:ext uri="{FF2B5EF4-FFF2-40B4-BE49-F238E27FC236}">
                  <a16:creationId xmlns:a16="http://schemas.microsoft.com/office/drawing/2014/main" id="{B97B0F53-5DA2-4B1F-8866-53322A64345F}"/>
                </a:ext>
              </a:extLst>
            </p:cNvPr>
            <p:cNvSpPr/>
            <p:nvPr/>
          </p:nvSpPr>
          <p:spPr>
            <a:xfrm>
              <a:off x="929313" y="1910241"/>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7744 w 99660"/>
                <a:gd name="connsiteY4" fmla="*/ 0 h 162911"/>
                <a:gd name="connsiteX5" fmla="*/ 97744 w 99660"/>
                <a:gd name="connsiteY5" fmla="*/ 30666 h 162911"/>
                <a:gd name="connsiteX6" fmla="*/ 30665 w 99660"/>
                <a:gd name="connsiteY6" fmla="*/ 30666 h 162911"/>
                <a:gd name="connsiteX7" fmla="*/ 30665 w 99660"/>
                <a:gd name="connsiteY7" fmla="*/ 65165 h 162911"/>
                <a:gd name="connsiteX8" fmla="*/ 91995 w 99660"/>
                <a:gd name="connsiteY8" fmla="*/ 65165 h 162911"/>
                <a:gd name="connsiteX9" fmla="*/ 91995 w 99660"/>
                <a:gd name="connsiteY9" fmla="*/ 95830 h 162911"/>
                <a:gd name="connsiteX10" fmla="*/ 30665 w 99660"/>
                <a:gd name="connsiteY10" fmla="*/ 95830 h 162911"/>
                <a:gd name="connsiteX11" fmla="*/ 30665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7744" y="0"/>
                  </a:lnTo>
                  <a:lnTo>
                    <a:pt x="97744" y="30666"/>
                  </a:lnTo>
                  <a:lnTo>
                    <a:pt x="30665" y="30666"/>
                  </a:lnTo>
                  <a:lnTo>
                    <a:pt x="30665" y="65165"/>
                  </a:lnTo>
                  <a:lnTo>
                    <a:pt x="91995" y="65165"/>
                  </a:lnTo>
                  <a:lnTo>
                    <a:pt x="91995" y="95830"/>
                  </a:lnTo>
                  <a:lnTo>
                    <a:pt x="30665" y="95830"/>
                  </a:lnTo>
                  <a:lnTo>
                    <a:pt x="30665" y="132246"/>
                  </a:lnTo>
                  <a:lnTo>
                    <a:pt x="99661" y="132246"/>
                  </a:lnTo>
                  <a:close/>
                </a:path>
              </a:pathLst>
            </a:custGeom>
            <a:grpFill/>
            <a:ln w="19162" cap="flat">
              <a:noFill/>
              <a:prstDash val="solid"/>
              <a:miter/>
            </a:ln>
          </p:spPr>
          <p:txBody>
            <a:bodyPr rtlCol="0" anchor="ctr"/>
            <a:lstStyle/>
            <a:p>
              <a:endParaRPr lang="en-GB"/>
            </a:p>
          </p:txBody>
        </p:sp>
        <p:sp>
          <p:nvSpPr>
            <p:cNvPr id="48" name="Freeform: Shape 47">
              <a:extLst>
                <a:ext uri="{FF2B5EF4-FFF2-40B4-BE49-F238E27FC236}">
                  <a16:creationId xmlns:a16="http://schemas.microsoft.com/office/drawing/2014/main" id="{38A3FF75-76E8-4B9C-96F6-851F7F77D678}"/>
                </a:ext>
              </a:extLst>
            </p:cNvPr>
            <p:cNvSpPr/>
            <p:nvPr/>
          </p:nvSpPr>
          <p:spPr>
            <a:xfrm>
              <a:off x="1046222" y="1908324"/>
              <a:ext cx="166740" cy="168661"/>
            </a:xfrm>
            <a:custGeom>
              <a:avLst/>
              <a:gdLst>
                <a:gd name="connsiteX0" fmla="*/ 166740 w 166740"/>
                <a:gd name="connsiteY0" fmla="*/ 90080 h 168661"/>
                <a:gd name="connsiteX1" fmla="*/ 86245 w 166740"/>
                <a:gd name="connsiteY1" fmla="*/ 168661 h 168661"/>
                <a:gd name="connsiteX2" fmla="*/ 0 w 166740"/>
                <a:gd name="connsiteY2" fmla="*/ 84331 h 168661"/>
                <a:gd name="connsiteX3" fmla="*/ 84328 w 166740"/>
                <a:gd name="connsiteY3" fmla="*/ 0 h 168661"/>
                <a:gd name="connsiteX4" fmla="*/ 155241 w 166740"/>
                <a:gd name="connsiteY4" fmla="*/ 38332 h 168661"/>
                <a:gd name="connsiteX5" fmla="*/ 128409 w 166740"/>
                <a:gd name="connsiteY5" fmla="*/ 53665 h 168661"/>
                <a:gd name="connsiteX6" fmla="*/ 84328 w 166740"/>
                <a:gd name="connsiteY6" fmla="*/ 30666 h 168661"/>
                <a:gd name="connsiteX7" fmla="*/ 30665 w 166740"/>
                <a:gd name="connsiteY7" fmla="*/ 84331 h 168661"/>
                <a:gd name="connsiteX8" fmla="*/ 86245 w 166740"/>
                <a:gd name="connsiteY8" fmla="*/ 137995 h 168661"/>
                <a:gd name="connsiteX9" fmla="*/ 134159 w 166740"/>
                <a:gd name="connsiteY9" fmla="*/ 107330 h 168661"/>
                <a:gd name="connsiteX10" fmla="*/ 84328 w 166740"/>
                <a:gd name="connsiteY10" fmla="*/ 107330 h 168661"/>
                <a:gd name="connsiteX11" fmla="*/ 84328 w 166740"/>
                <a:gd name="connsiteY11" fmla="*/ 78581 h 168661"/>
                <a:gd name="connsiteX12" fmla="*/ 166740 w 166740"/>
                <a:gd name="connsiteY12" fmla="*/ 78581 h 168661"/>
                <a:gd name="connsiteX13" fmla="*/ 166740 w 166740"/>
                <a:gd name="connsiteY13" fmla="*/ 9008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6740" h="168661">
                  <a:moveTo>
                    <a:pt x="166740" y="90080"/>
                  </a:moveTo>
                  <a:cubicBezTo>
                    <a:pt x="166740" y="136079"/>
                    <a:pt x="134159" y="168661"/>
                    <a:pt x="86245" y="168661"/>
                  </a:cubicBezTo>
                  <a:cubicBezTo>
                    <a:pt x="34498" y="168661"/>
                    <a:pt x="0" y="130329"/>
                    <a:pt x="0" y="84331"/>
                  </a:cubicBezTo>
                  <a:cubicBezTo>
                    <a:pt x="0" y="36416"/>
                    <a:pt x="36415" y="0"/>
                    <a:pt x="84328" y="0"/>
                  </a:cubicBezTo>
                  <a:cubicBezTo>
                    <a:pt x="114993" y="0"/>
                    <a:pt x="141825" y="15333"/>
                    <a:pt x="155241" y="38332"/>
                  </a:cubicBezTo>
                  <a:lnTo>
                    <a:pt x="128409" y="53665"/>
                  </a:lnTo>
                  <a:cubicBezTo>
                    <a:pt x="120743" y="40249"/>
                    <a:pt x="105410" y="30666"/>
                    <a:pt x="84328" y="30666"/>
                  </a:cubicBezTo>
                  <a:cubicBezTo>
                    <a:pt x="53663" y="30666"/>
                    <a:pt x="30665" y="53665"/>
                    <a:pt x="30665" y="84331"/>
                  </a:cubicBezTo>
                  <a:cubicBezTo>
                    <a:pt x="30665" y="114996"/>
                    <a:pt x="51747" y="137995"/>
                    <a:pt x="86245" y="137995"/>
                  </a:cubicBezTo>
                  <a:cubicBezTo>
                    <a:pt x="111160" y="137995"/>
                    <a:pt x="128409" y="126496"/>
                    <a:pt x="134159" y="107330"/>
                  </a:cubicBezTo>
                  <a:lnTo>
                    <a:pt x="84328" y="107330"/>
                  </a:lnTo>
                  <a:lnTo>
                    <a:pt x="84328" y="78581"/>
                  </a:lnTo>
                  <a:lnTo>
                    <a:pt x="166740" y="78581"/>
                  </a:lnTo>
                  <a:lnTo>
                    <a:pt x="166740" y="90080"/>
                  </a:lnTo>
                  <a:close/>
                </a:path>
              </a:pathLst>
            </a:custGeom>
            <a:grpFill/>
            <a:ln w="19162" cap="flat">
              <a:noFill/>
              <a:prstDash val="solid"/>
              <a:miter/>
            </a:ln>
          </p:spPr>
          <p:txBody>
            <a:bodyPr rtlCol="0" anchor="ctr"/>
            <a:lstStyle/>
            <a:p>
              <a:endParaRPr lang="en-GB"/>
            </a:p>
          </p:txBody>
        </p:sp>
        <p:sp>
          <p:nvSpPr>
            <p:cNvPr id="49" name="Freeform: Shape 48">
              <a:extLst>
                <a:ext uri="{FF2B5EF4-FFF2-40B4-BE49-F238E27FC236}">
                  <a16:creationId xmlns:a16="http://schemas.microsoft.com/office/drawing/2014/main" id="{C371D7AD-DF24-42EF-8A99-775BFDC5027B}"/>
                </a:ext>
              </a:extLst>
            </p:cNvPr>
            <p:cNvSpPr/>
            <p:nvPr/>
          </p:nvSpPr>
          <p:spPr>
            <a:xfrm>
              <a:off x="1235961" y="1912158"/>
              <a:ext cx="126492" cy="164827"/>
            </a:xfrm>
            <a:custGeom>
              <a:avLst/>
              <a:gdLst>
                <a:gd name="connsiteX0" fmla="*/ 0 w 126492"/>
                <a:gd name="connsiteY0" fmla="*/ 109247 h 164827"/>
                <a:gd name="connsiteX1" fmla="*/ 0 w 126492"/>
                <a:gd name="connsiteY1" fmla="*/ 0 h 164827"/>
                <a:gd name="connsiteX2" fmla="*/ 32581 w 126492"/>
                <a:gd name="connsiteY2" fmla="*/ 0 h 164827"/>
                <a:gd name="connsiteX3" fmla="*/ 32581 w 126492"/>
                <a:gd name="connsiteY3" fmla="*/ 107330 h 164827"/>
                <a:gd name="connsiteX4" fmla="*/ 63246 w 126492"/>
                <a:gd name="connsiteY4" fmla="*/ 134162 h 164827"/>
                <a:gd name="connsiteX5" fmla="*/ 93911 w 126492"/>
                <a:gd name="connsiteY5" fmla="*/ 107330 h 164827"/>
                <a:gd name="connsiteX6" fmla="*/ 93911 w 126492"/>
                <a:gd name="connsiteY6" fmla="*/ 0 h 164827"/>
                <a:gd name="connsiteX7" fmla="*/ 126492 w 126492"/>
                <a:gd name="connsiteY7" fmla="*/ 0 h 164827"/>
                <a:gd name="connsiteX8" fmla="*/ 126492 w 126492"/>
                <a:gd name="connsiteY8" fmla="*/ 109247 h 164827"/>
                <a:gd name="connsiteX9" fmla="*/ 65163 w 126492"/>
                <a:gd name="connsiteY9" fmla="*/ 164828 h 164827"/>
                <a:gd name="connsiteX10" fmla="*/ 0 w 126492"/>
                <a:gd name="connsiteY10" fmla="*/ 109247 h 164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492" h="164827">
                  <a:moveTo>
                    <a:pt x="0" y="109247"/>
                  </a:moveTo>
                  <a:lnTo>
                    <a:pt x="0" y="0"/>
                  </a:lnTo>
                  <a:lnTo>
                    <a:pt x="32581" y="0"/>
                  </a:lnTo>
                  <a:lnTo>
                    <a:pt x="32581" y="107330"/>
                  </a:lnTo>
                  <a:cubicBezTo>
                    <a:pt x="32581" y="122663"/>
                    <a:pt x="40248" y="134162"/>
                    <a:pt x="63246" y="134162"/>
                  </a:cubicBezTo>
                  <a:cubicBezTo>
                    <a:pt x="84328" y="134162"/>
                    <a:pt x="93911" y="122663"/>
                    <a:pt x="93911" y="107330"/>
                  </a:cubicBezTo>
                  <a:lnTo>
                    <a:pt x="93911" y="0"/>
                  </a:lnTo>
                  <a:lnTo>
                    <a:pt x="126492" y="0"/>
                  </a:lnTo>
                  <a:lnTo>
                    <a:pt x="126492" y="109247"/>
                  </a:lnTo>
                  <a:cubicBezTo>
                    <a:pt x="126492" y="143745"/>
                    <a:pt x="99661" y="164828"/>
                    <a:pt x="65163" y="164828"/>
                  </a:cubicBezTo>
                  <a:cubicBezTo>
                    <a:pt x="26832" y="164828"/>
                    <a:pt x="0" y="143745"/>
                    <a:pt x="0" y="109247"/>
                  </a:cubicBezTo>
                  <a:close/>
                </a:path>
              </a:pathLst>
            </a:custGeom>
            <a:grpFill/>
            <a:ln w="19162" cap="flat">
              <a:noFill/>
              <a:prstDash val="solid"/>
              <a:miter/>
            </a:ln>
          </p:spPr>
          <p:txBody>
            <a:bodyPr rtlCol="0" anchor="ctr"/>
            <a:lstStyle/>
            <a:p>
              <a:endParaRPr lang="en-GB"/>
            </a:p>
          </p:txBody>
        </p:sp>
        <p:sp>
          <p:nvSpPr>
            <p:cNvPr id="50" name="Freeform: Shape 49">
              <a:extLst>
                <a:ext uri="{FF2B5EF4-FFF2-40B4-BE49-F238E27FC236}">
                  <a16:creationId xmlns:a16="http://schemas.microsoft.com/office/drawing/2014/main" id="{464FCA02-2DF1-48B0-83A9-E797AB563C1D}"/>
                </a:ext>
              </a:extLst>
            </p:cNvPr>
            <p:cNvSpPr/>
            <p:nvPr/>
          </p:nvSpPr>
          <p:spPr>
            <a:xfrm>
              <a:off x="1393118" y="1910241"/>
              <a:ext cx="93911" cy="162911"/>
            </a:xfrm>
            <a:custGeom>
              <a:avLst/>
              <a:gdLst>
                <a:gd name="connsiteX0" fmla="*/ 93911 w 93911"/>
                <a:gd name="connsiteY0" fmla="*/ 132246 h 162911"/>
                <a:gd name="connsiteX1" fmla="*/ 93911 w 93911"/>
                <a:gd name="connsiteY1" fmla="*/ 162911 h 162911"/>
                <a:gd name="connsiteX2" fmla="*/ 0 w 93911"/>
                <a:gd name="connsiteY2" fmla="*/ 162911 h 162911"/>
                <a:gd name="connsiteX3" fmla="*/ 0 w 93911"/>
                <a:gd name="connsiteY3" fmla="*/ 0 h 162911"/>
                <a:gd name="connsiteX4" fmla="*/ 32581 w 93911"/>
                <a:gd name="connsiteY4" fmla="*/ 0 h 162911"/>
                <a:gd name="connsiteX5" fmla="*/ 32581 w 93911"/>
                <a:gd name="connsiteY5" fmla="*/ 132246 h 162911"/>
                <a:gd name="connsiteX6" fmla="*/ 93911 w 93911"/>
                <a:gd name="connsiteY6"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911" h="162911">
                  <a:moveTo>
                    <a:pt x="93911" y="132246"/>
                  </a:moveTo>
                  <a:lnTo>
                    <a:pt x="93911" y="162911"/>
                  </a:lnTo>
                  <a:lnTo>
                    <a:pt x="0" y="162911"/>
                  </a:lnTo>
                  <a:lnTo>
                    <a:pt x="0" y="0"/>
                  </a:lnTo>
                  <a:lnTo>
                    <a:pt x="32581" y="0"/>
                  </a:lnTo>
                  <a:lnTo>
                    <a:pt x="32581" y="132246"/>
                  </a:lnTo>
                  <a:lnTo>
                    <a:pt x="93911" y="132246"/>
                  </a:lnTo>
                  <a:close/>
                </a:path>
              </a:pathLst>
            </a:custGeom>
            <a:grpFill/>
            <a:ln w="19162" cap="flat">
              <a:noFill/>
              <a:prstDash val="solid"/>
              <a:miter/>
            </a:ln>
          </p:spPr>
          <p:txBody>
            <a:bodyPr rtlCol="0" anchor="ctr"/>
            <a:lstStyle/>
            <a:p>
              <a:endParaRPr lang="en-GB"/>
            </a:p>
          </p:txBody>
        </p:sp>
        <p:sp>
          <p:nvSpPr>
            <p:cNvPr id="51" name="Freeform: Shape 50">
              <a:extLst>
                <a:ext uri="{FF2B5EF4-FFF2-40B4-BE49-F238E27FC236}">
                  <a16:creationId xmlns:a16="http://schemas.microsoft.com/office/drawing/2014/main" id="{1D09F32C-D25E-4C02-8521-26966643868F}"/>
                </a:ext>
              </a:extLst>
            </p:cNvPr>
            <p:cNvSpPr/>
            <p:nvPr/>
          </p:nvSpPr>
          <p:spPr>
            <a:xfrm>
              <a:off x="1498529" y="1910241"/>
              <a:ext cx="155240" cy="162911"/>
            </a:xfrm>
            <a:custGeom>
              <a:avLst/>
              <a:gdLst>
                <a:gd name="connsiteX0" fmla="*/ 109244 w 155240"/>
                <a:gd name="connsiteY0" fmla="*/ 134162 h 162911"/>
                <a:gd name="connsiteX1" fmla="*/ 44081 w 155240"/>
                <a:gd name="connsiteY1" fmla="*/ 134162 h 162911"/>
                <a:gd name="connsiteX2" fmla="*/ 34498 w 155240"/>
                <a:gd name="connsiteY2" fmla="*/ 162911 h 162911"/>
                <a:gd name="connsiteX3" fmla="*/ 0 w 155240"/>
                <a:gd name="connsiteY3" fmla="*/ 162911 h 162911"/>
                <a:gd name="connsiteX4" fmla="*/ 57497 w 155240"/>
                <a:gd name="connsiteY4" fmla="*/ 0 h 162911"/>
                <a:gd name="connsiteX5" fmla="*/ 97744 w 155240"/>
                <a:gd name="connsiteY5" fmla="*/ 0 h 162911"/>
                <a:gd name="connsiteX6" fmla="*/ 155241 w 155240"/>
                <a:gd name="connsiteY6" fmla="*/ 162911 h 162911"/>
                <a:gd name="connsiteX7" fmla="*/ 120743 w 155240"/>
                <a:gd name="connsiteY7" fmla="*/ 162911 h 162911"/>
                <a:gd name="connsiteX8" fmla="*/ 109244 w 155240"/>
                <a:gd name="connsiteY8" fmla="*/ 134162 h 162911"/>
                <a:gd name="connsiteX9" fmla="*/ 97744 w 155240"/>
                <a:gd name="connsiteY9" fmla="*/ 105413 h 162911"/>
                <a:gd name="connsiteX10" fmla="*/ 76662 w 155240"/>
                <a:gd name="connsiteY10" fmla="*/ 38332 h 162911"/>
                <a:gd name="connsiteX11" fmla="*/ 53664 w 155240"/>
                <a:gd name="connsiteY11" fmla="*/ 105413 h 162911"/>
                <a:gd name="connsiteX12" fmla="*/ 97744 w 155240"/>
                <a:gd name="connsiteY12" fmla="*/ 105413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40" h="162911">
                  <a:moveTo>
                    <a:pt x="109244" y="134162"/>
                  </a:moveTo>
                  <a:lnTo>
                    <a:pt x="44081" y="134162"/>
                  </a:lnTo>
                  <a:lnTo>
                    <a:pt x="34498" y="162911"/>
                  </a:lnTo>
                  <a:lnTo>
                    <a:pt x="0" y="162911"/>
                  </a:lnTo>
                  <a:lnTo>
                    <a:pt x="57497" y="0"/>
                  </a:lnTo>
                  <a:lnTo>
                    <a:pt x="97744" y="0"/>
                  </a:lnTo>
                  <a:lnTo>
                    <a:pt x="155241" y="162911"/>
                  </a:lnTo>
                  <a:lnTo>
                    <a:pt x="120743" y="162911"/>
                  </a:lnTo>
                  <a:lnTo>
                    <a:pt x="109244" y="134162"/>
                  </a:lnTo>
                  <a:close/>
                  <a:moveTo>
                    <a:pt x="97744" y="105413"/>
                  </a:moveTo>
                  <a:lnTo>
                    <a:pt x="76662" y="38332"/>
                  </a:lnTo>
                  <a:lnTo>
                    <a:pt x="53664" y="105413"/>
                  </a:lnTo>
                  <a:lnTo>
                    <a:pt x="97744" y="105413"/>
                  </a:lnTo>
                  <a:close/>
                </a:path>
              </a:pathLst>
            </a:custGeom>
            <a:grpFill/>
            <a:ln w="19162" cap="flat">
              <a:noFill/>
              <a:prstDash val="solid"/>
              <a:miter/>
            </a:ln>
          </p:spPr>
          <p:txBody>
            <a:bodyPr rtlCol="0" anchor="ctr"/>
            <a:lstStyle/>
            <a:p>
              <a:endParaRPr lang="en-GB"/>
            </a:p>
          </p:txBody>
        </p:sp>
        <p:sp>
          <p:nvSpPr>
            <p:cNvPr id="52" name="Freeform: Shape 51">
              <a:extLst>
                <a:ext uri="{FF2B5EF4-FFF2-40B4-BE49-F238E27FC236}">
                  <a16:creationId xmlns:a16="http://schemas.microsoft.com/office/drawing/2014/main" id="{E42617CC-9291-4758-A4C1-3CFBBE379FB7}"/>
                </a:ext>
              </a:extLst>
            </p:cNvPr>
            <p:cNvSpPr/>
            <p:nvPr/>
          </p:nvSpPr>
          <p:spPr>
            <a:xfrm>
              <a:off x="1640354" y="1912158"/>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53" name="Freeform: Shape 52">
              <a:extLst>
                <a:ext uri="{FF2B5EF4-FFF2-40B4-BE49-F238E27FC236}">
                  <a16:creationId xmlns:a16="http://schemas.microsoft.com/office/drawing/2014/main" id="{E5AE425C-2B57-494D-BA6B-DD196A9097B5}"/>
                </a:ext>
              </a:extLst>
            </p:cNvPr>
            <p:cNvSpPr/>
            <p:nvPr/>
          </p:nvSpPr>
          <p:spPr>
            <a:xfrm>
              <a:off x="1766846" y="1908324"/>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6075 w 168656"/>
                <a:gd name="connsiteY5" fmla="*/ 84331 h 168661"/>
                <a:gd name="connsiteX6" fmla="*/ 84328 w 168656"/>
                <a:gd name="connsiteY6" fmla="*/ 30666 h 168661"/>
                <a:gd name="connsiteX7" fmla="*/ 32581 w 168656"/>
                <a:gd name="connsiteY7" fmla="*/ 84331 h 168661"/>
                <a:gd name="connsiteX8" fmla="*/ 84328 w 168656"/>
                <a:gd name="connsiteY8" fmla="*/ 137995 h 168661"/>
                <a:gd name="connsiteX9" fmla="*/ 136075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2246"/>
                    <a:pt x="0" y="84331"/>
                  </a:cubicBezTo>
                  <a:close/>
                  <a:moveTo>
                    <a:pt x="136075" y="84331"/>
                  </a:moveTo>
                  <a:cubicBezTo>
                    <a:pt x="136075" y="53665"/>
                    <a:pt x="113077" y="30666"/>
                    <a:pt x="84328" y="30666"/>
                  </a:cubicBezTo>
                  <a:cubicBezTo>
                    <a:pt x="55580" y="30666"/>
                    <a:pt x="32581" y="53665"/>
                    <a:pt x="32581" y="84331"/>
                  </a:cubicBezTo>
                  <a:cubicBezTo>
                    <a:pt x="32581" y="114996"/>
                    <a:pt x="55580" y="137995"/>
                    <a:pt x="84328" y="137995"/>
                  </a:cubicBezTo>
                  <a:cubicBezTo>
                    <a:pt x="113077" y="137995"/>
                    <a:pt x="136075" y="114996"/>
                    <a:pt x="136075" y="84331"/>
                  </a:cubicBezTo>
                  <a:close/>
                </a:path>
              </a:pathLst>
            </a:custGeom>
            <a:grpFill/>
            <a:ln w="19162" cap="flat">
              <a:noFill/>
              <a:prstDash val="solid"/>
              <a:miter/>
            </a:ln>
          </p:spPr>
          <p:txBody>
            <a:bodyPr rtlCol="0" anchor="ctr"/>
            <a:lstStyle/>
            <a:p>
              <a:endParaRPr lang="en-GB"/>
            </a:p>
          </p:txBody>
        </p:sp>
        <p:sp>
          <p:nvSpPr>
            <p:cNvPr id="54" name="Freeform: Shape 53">
              <a:extLst>
                <a:ext uri="{FF2B5EF4-FFF2-40B4-BE49-F238E27FC236}">
                  <a16:creationId xmlns:a16="http://schemas.microsoft.com/office/drawing/2014/main" id="{256DD7FD-0248-42E4-A783-4A18FCD9405C}"/>
                </a:ext>
              </a:extLst>
            </p:cNvPr>
            <p:cNvSpPr/>
            <p:nvPr/>
          </p:nvSpPr>
          <p:spPr>
            <a:xfrm>
              <a:off x="1960418" y="1910241"/>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2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2581 w 124575"/>
                <a:gd name="connsiteY11" fmla="*/ 78581 h 162911"/>
                <a:gd name="connsiteX12" fmla="*/ 65163 w 124575"/>
                <a:gd name="connsiteY12" fmla="*/ 78581 h 162911"/>
                <a:gd name="connsiteX13" fmla="*/ 88162 w 124575"/>
                <a:gd name="connsiteY13" fmla="*/ 53665 h 162911"/>
                <a:gd name="connsiteX14" fmla="*/ 65163 w 124575"/>
                <a:gd name="connsiteY14" fmla="*/ 30666 h 162911"/>
                <a:gd name="connsiteX15" fmla="*/ 32581 w 124575"/>
                <a:gd name="connsiteY15" fmla="*/ 30666 h 162911"/>
                <a:gd name="connsiteX16" fmla="*/ 32581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2" y="101580"/>
                  </a:cubicBezTo>
                  <a:lnTo>
                    <a:pt x="124576" y="162911"/>
                  </a:lnTo>
                  <a:lnTo>
                    <a:pt x="90078" y="162911"/>
                  </a:lnTo>
                  <a:lnTo>
                    <a:pt x="57497" y="107330"/>
                  </a:lnTo>
                  <a:close/>
                  <a:moveTo>
                    <a:pt x="32581" y="78581"/>
                  </a:moveTo>
                  <a:lnTo>
                    <a:pt x="65163" y="78581"/>
                  </a:lnTo>
                  <a:cubicBezTo>
                    <a:pt x="76662" y="78581"/>
                    <a:pt x="88162" y="67081"/>
                    <a:pt x="88162" y="53665"/>
                  </a:cubicBezTo>
                  <a:cubicBezTo>
                    <a:pt x="88162" y="40249"/>
                    <a:pt x="78579" y="30666"/>
                    <a:pt x="65163" y="30666"/>
                  </a:cubicBezTo>
                  <a:lnTo>
                    <a:pt x="32581" y="30666"/>
                  </a:lnTo>
                  <a:lnTo>
                    <a:pt x="32581" y="78581"/>
                  </a:lnTo>
                  <a:close/>
                </a:path>
              </a:pathLst>
            </a:custGeom>
            <a:grpFill/>
            <a:ln w="19162" cap="flat">
              <a:noFill/>
              <a:prstDash val="solid"/>
              <a:miter/>
            </a:ln>
          </p:spPr>
          <p:txBody>
            <a:bodyPr rtlCol="0" anchor="ctr"/>
            <a:lstStyle/>
            <a:p>
              <a:endParaRPr lang="en-GB"/>
            </a:p>
          </p:txBody>
        </p:sp>
        <p:sp>
          <p:nvSpPr>
            <p:cNvPr id="55" name="Freeform: Shape 54">
              <a:extLst>
                <a:ext uri="{FF2B5EF4-FFF2-40B4-BE49-F238E27FC236}">
                  <a16:creationId xmlns:a16="http://schemas.microsoft.com/office/drawing/2014/main" id="{6557337C-799E-4829-BF3C-6C713FE930E7}"/>
                </a:ext>
              </a:extLst>
            </p:cNvPr>
            <p:cNvSpPr/>
            <p:nvPr/>
          </p:nvSpPr>
          <p:spPr>
            <a:xfrm>
              <a:off x="2083078" y="1910241"/>
              <a:ext cx="141824" cy="162911"/>
            </a:xfrm>
            <a:custGeom>
              <a:avLst/>
              <a:gdLst>
                <a:gd name="connsiteX0" fmla="*/ 88161 w 141824"/>
                <a:gd name="connsiteY0" fmla="*/ 99663 h 162911"/>
                <a:gd name="connsiteX1" fmla="*/ 88161 w 141824"/>
                <a:gd name="connsiteY1" fmla="*/ 162911 h 162911"/>
                <a:gd name="connsiteX2" fmla="*/ 55580 w 141824"/>
                <a:gd name="connsiteY2" fmla="*/ 162911 h 162911"/>
                <a:gd name="connsiteX3" fmla="*/ 55580 w 141824"/>
                <a:gd name="connsiteY3" fmla="*/ 99663 h 162911"/>
                <a:gd name="connsiteX4" fmla="*/ 0 w 141824"/>
                <a:gd name="connsiteY4" fmla="*/ 0 h 162911"/>
                <a:gd name="connsiteX5" fmla="*/ 36415 w 141824"/>
                <a:gd name="connsiteY5" fmla="*/ 0 h 162911"/>
                <a:gd name="connsiteX6" fmla="*/ 70913 w 141824"/>
                <a:gd name="connsiteY6" fmla="*/ 67081 h 162911"/>
                <a:gd name="connsiteX7" fmla="*/ 105410 w 141824"/>
                <a:gd name="connsiteY7" fmla="*/ 0 h 162911"/>
                <a:gd name="connsiteX8" fmla="*/ 141825 w 141824"/>
                <a:gd name="connsiteY8" fmla="*/ 0 h 162911"/>
                <a:gd name="connsiteX9" fmla="*/ 88161 w 141824"/>
                <a:gd name="connsiteY9" fmla="*/ 99663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824" h="162911">
                  <a:moveTo>
                    <a:pt x="88161" y="99663"/>
                  </a:moveTo>
                  <a:lnTo>
                    <a:pt x="88161" y="162911"/>
                  </a:lnTo>
                  <a:lnTo>
                    <a:pt x="55580" y="162911"/>
                  </a:lnTo>
                  <a:lnTo>
                    <a:pt x="55580" y="99663"/>
                  </a:lnTo>
                  <a:lnTo>
                    <a:pt x="0" y="0"/>
                  </a:lnTo>
                  <a:lnTo>
                    <a:pt x="36415" y="0"/>
                  </a:lnTo>
                  <a:lnTo>
                    <a:pt x="70913" y="67081"/>
                  </a:lnTo>
                  <a:lnTo>
                    <a:pt x="105410" y="0"/>
                  </a:lnTo>
                  <a:lnTo>
                    <a:pt x="141825" y="0"/>
                  </a:lnTo>
                  <a:lnTo>
                    <a:pt x="88161" y="99663"/>
                  </a:lnTo>
                  <a:close/>
                </a:path>
              </a:pathLst>
            </a:custGeom>
            <a:grpFill/>
            <a:ln w="19162" cap="flat">
              <a:noFill/>
              <a:prstDash val="solid"/>
              <a:miter/>
            </a:ln>
          </p:spPr>
          <p:txBody>
            <a:bodyPr rtlCol="0" anchor="ctr"/>
            <a:lstStyle/>
            <a:p>
              <a:endParaRPr lang="en-GB"/>
            </a:p>
          </p:txBody>
        </p:sp>
        <p:sp>
          <p:nvSpPr>
            <p:cNvPr id="56" name="Freeform: Shape 55">
              <a:extLst>
                <a:ext uri="{FF2B5EF4-FFF2-40B4-BE49-F238E27FC236}">
                  <a16:creationId xmlns:a16="http://schemas.microsoft.com/office/drawing/2014/main" id="{B6AAFACF-AC3A-42D0-A793-F79072FFA702}"/>
                </a:ext>
              </a:extLst>
            </p:cNvPr>
            <p:cNvSpPr/>
            <p:nvPr/>
          </p:nvSpPr>
          <p:spPr>
            <a:xfrm>
              <a:off x="963811" y="2126817"/>
              <a:ext cx="168656" cy="168661"/>
            </a:xfrm>
            <a:custGeom>
              <a:avLst/>
              <a:gdLst>
                <a:gd name="connsiteX0" fmla="*/ 0 w 168656"/>
                <a:gd name="connsiteY0" fmla="*/ 84330 h 168661"/>
                <a:gd name="connsiteX1" fmla="*/ 84328 w 168656"/>
                <a:gd name="connsiteY1" fmla="*/ 0 h 168661"/>
                <a:gd name="connsiteX2" fmla="*/ 168657 w 168656"/>
                <a:gd name="connsiteY2" fmla="*/ 84330 h 168661"/>
                <a:gd name="connsiteX3" fmla="*/ 84328 w 168656"/>
                <a:gd name="connsiteY3" fmla="*/ 168661 h 168661"/>
                <a:gd name="connsiteX4" fmla="*/ 0 w 168656"/>
                <a:gd name="connsiteY4" fmla="*/ 84330 h 168661"/>
                <a:gd name="connsiteX5" fmla="*/ 137992 w 168656"/>
                <a:gd name="connsiteY5" fmla="*/ 84330 h 168661"/>
                <a:gd name="connsiteX6" fmla="*/ 86245 w 168656"/>
                <a:gd name="connsiteY6" fmla="*/ 30666 h 168661"/>
                <a:gd name="connsiteX7" fmla="*/ 34498 w 168656"/>
                <a:gd name="connsiteY7" fmla="*/ 84330 h 168661"/>
                <a:gd name="connsiteX8" fmla="*/ 86245 w 168656"/>
                <a:gd name="connsiteY8" fmla="*/ 137995 h 168661"/>
                <a:gd name="connsiteX9" fmla="*/ 137992 w 168656"/>
                <a:gd name="connsiteY9" fmla="*/ 8433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0"/>
                  </a:moveTo>
                  <a:cubicBezTo>
                    <a:pt x="0" y="36415"/>
                    <a:pt x="38331" y="0"/>
                    <a:pt x="84328" y="0"/>
                  </a:cubicBezTo>
                  <a:cubicBezTo>
                    <a:pt x="130326" y="0"/>
                    <a:pt x="168657" y="36415"/>
                    <a:pt x="168657" y="84330"/>
                  </a:cubicBezTo>
                  <a:cubicBezTo>
                    <a:pt x="168657" y="132246"/>
                    <a:pt x="130326" y="168661"/>
                    <a:pt x="84328" y="168661"/>
                  </a:cubicBezTo>
                  <a:cubicBezTo>
                    <a:pt x="38331" y="168661"/>
                    <a:pt x="0" y="132246"/>
                    <a:pt x="0" y="84330"/>
                  </a:cubicBezTo>
                  <a:close/>
                  <a:moveTo>
                    <a:pt x="137992" y="84330"/>
                  </a:moveTo>
                  <a:cubicBezTo>
                    <a:pt x="137992" y="53665"/>
                    <a:pt x="114993" y="30666"/>
                    <a:pt x="86245" y="30666"/>
                  </a:cubicBezTo>
                  <a:cubicBezTo>
                    <a:pt x="57497" y="30666"/>
                    <a:pt x="34498" y="53665"/>
                    <a:pt x="34498" y="84330"/>
                  </a:cubicBezTo>
                  <a:cubicBezTo>
                    <a:pt x="34498" y="114996"/>
                    <a:pt x="57497" y="137995"/>
                    <a:pt x="86245" y="137995"/>
                  </a:cubicBezTo>
                  <a:cubicBezTo>
                    <a:pt x="114993" y="137995"/>
                    <a:pt x="137992" y="114996"/>
                    <a:pt x="137992" y="84330"/>
                  </a:cubicBezTo>
                  <a:close/>
                </a:path>
              </a:pathLst>
            </a:custGeom>
            <a:grpFill/>
            <a:ln w="19162" cap="flat">
              <a:noFill/>
              <a:prstDash val="solid"/>
              <a:miter/>
            </a:ln>
          </p:spPr>
          <p:txBody>
            <a:bodyPr rtlCol="0" anchor="ctr"/>
            <a:lstStyle/>
            <a:p>
              <a:endParaRPr lang="en-GB"/>
            </a:p>
          </p:txBody>
        </p:sp>
        <p:sp>
          <p:nvSpPr>
            <p:cNvPr id="57" name="Freeform: Shape 56">
              <a:extLst>
                <a:ext uri="{FF2B5EF4-FFF2-40B4-BE49-F238E27FC236}">
                  <a16:creationId xmlns:a16="http://schemas.microsoft.com/office/drawing/2014/main" id="{3616C30D-8F66-4C03-800E-003F582612E7}"/>
                </a:ext>
              </a:extLst>
            </p:cNvPr>
            <p:cNvSpPr/>
            <p:nvPr/>
          </p:nvSpPr>
          <p:spPr>
            <a:xfrm>
              <a:off x="1136300" y="2128734"/>
              <a:ext cx="149491" cy="162911"/>
            </a:xfrm>
            <a:custGeom>
              <a:avLst/>
              <a:gdLst>
                <a:gd name="connsiteX0" fmla="*/ 0 w 149491"/>
                <a:gd name="connsiteY0" fmla="*/ 0 h 162911"/>
                <a:gd name="connsiteX1" fmla="*/ 34498 w 149491"/>
                <a:gd name="connsiteY1" fmla="*/ 0 h 162911"/>
                <a:gd name="connsiteX2" fmla="*/ 74746 w 149491"/>
                <a:gd name="connsiteY2" fmla="*/ 124579 h 162911"/>
                <a:gd name="connsiteX3" fmla="*/ 114993 w 149491"/>
                <a:gd name="connsiteY3" fmla="*/ 0 h 162911"/>
                <a:gd name="connsiteX4" fmla="*/ 149491 w 149491"/>
                <a:gd name="connsiteY4" fmla="*/ 0 h 162911"/>
                <a:gd name="connsiteX5" fmla="*/ 93911 w 149491"/>
                <a:gd name="connsiteY5" fmla="*/ 162911 h 162911"/>
                <a:gd name="connsiteX6" fmla="*/ 53663 w 149491"/>
                <a:gd name="connsiteY6" fmla="*/ 162911 h 162911"/>
                <a:gd name="connsiteX7" fmla="*/ 0 w 149491"/>
                <a:gd name="connsiteY7"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9491" h="162911">
                  <a:moveTo>
                    <a:pt x="0" y="0"/>
                  </a:moveTo>
                  <a:lnTo>
                    <a:pt x="34498" y="0"/>
                  </a:lnTo>
                  <a:lnTo>
                    <a:pt x="74746" y="124579"/>
                  </a:lnTo>
                  <a:lnTo>
                    <a:pt x="114993" y="0"/>
                  </a:lnTo>
                  <a:lnTo>
                    <a:pt x="149491" y="0"/>
                  </a:lnTo>
                  <a:lnTo>
                    <a:pt x="93911" y="162911"/>
                  </a:lnTo>
                  <a:lnTo>
                    <a:pt x="53663" y="162911"/>
                  </a:lnTo>
                  <a:lnTo>
                    <a:pt x="0" y="0"/>
                  </a:lnTo>
                  <a:close/>
                </a:path>
              </a:pathLst>
            </a:custGeom>
            <a:grpFill/>
            <a:ln w="19162" cap="flat">
              <a:noFill/>
              <a:prstDash val="solid"/>
              <a:miter/>
            </a:ln>
          </p:spPr>
          <p:txBody>
            <a:bodyPr rtlCol="0" anchor="ctr"/>
            <a:lstStyle/>
            <a:p>
              <a:endParaRPr lang="en-GB"/>
            </a:p>
          </p:txBody>
        </p:sp>
        <p:sp>
          <p:nvSpPr>
            <p:cNvPr id="58" name="Freeform: Shape 57">
              <a:extLst>
                <a:ext uri="{FF2B5EF4-FFF2-40B4-BE49-F238E27FC236}">
                  <a16:creationId xmlns:a16="http://schemas.microsoft.com/office/drawing/2014/main" id="{B5E10A1F-AA48-4E9C-95B6-2DF6291C2846}"/>
                </a:ext>
              </a:extLst>
            </p:cNvPr>
            <p:cNvSpPr/>
            <p:nvPr/>
          </p:nvSpPr>
          <p:spPr>
            <a:xfrm>
              <a:off x="1303041" y="2128734"/>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0665 w 99660"/>
                <a:gd name="connsiteY6" fmla="*/ 30666 h 162911"/>
                <a:gd name="connsiteX7" fmla="*/ 30665 w 99660"/>
                <a:gd name="connsiteY7" fmla="*/ 65165 h 162911"/>
                <a:gd name="connsiteX8" fmla="*/ 91995 w 99660"/>
                <a:gd name="connsiteY8" fmla="*/ 65165 h 162911"/>
                <a:gd name="connsiteX9" fmla="*/ 91995 w 99660"/>
                <a:gd name="connsiteY9" fmla="*/ 95830 h 162911"/>
                <a:gd name="connsiteX10" fmla="*/ 30665 w 99660"/>
                <a:gd name="connsiteY10" fmla="*/ 95830 h 162911"/>
                <a:gd name="connsiteX11" fmla="*/ 30665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0665" y="30666"/>
                  </a:lnTo>
                  <a:lnTo>
                    <a:pt x="30665" y="65165"/>
                  </a:lnTo>
                  <a:lnTo>
                    <a:pt x="91995" y="65165"/>
                  </a:lnTo>
                  <a:lnTo>
                    <a:pt x="91995" y="95830"/>
                  </a:lnTo>
                  <a:lnTo>
                    <a:pt x="30665" y="95830"/>
                  </a:lnTo>
                  <a:lnTo>
                    <a:pt x="30665" y="132246"/>
                  </a:lnTo>
                  <a:lnTo>
                    <a:pt x="99661" y="132246"/>
                  </a:lnTo>
                  <a:close/>
                </a:path>
              </a:pathLst>
            </a:custGeom>
            <a:grpFill/>
            <a:ln w="19162" cap="flat">
              <a:noFill/>
              <a:prstDash val="solid"/>
              <a:miter/>
            </a:ln>
          </p:spPr>
          <p:txBody>
            <a:bodyPr rtlCol="0" anchor="ctr"/>
            <a:lstStyle/>
            <a:p>
              <a:endParaRPr lang="en-GB"/>
            </a:p>
          </p:txBody>
        </p:sp>
        <p:sp>
          <p:nvSpPr>
            <p:cNvPr id="59" name="Freeform: Shape 58">
              <a:extLst>
                <a:ext uri="{FF2B5EF4-FFF2-40B4-BE49-F238E27FC236}">
                  <a16:creationId xmlns:a16="http://schemas.microsoft.com/office/drawing/2014/main" id="{3CAF2C3E-BCE6-4033-B67C-252175F98AFB}"/>
                </a:ext>
              </a:extLst>
            </p:cNvPr>
            <p:cNvSpPr/>
            <p:nvPr/>
          </p:nvSpPr>
          <p:spPr>
            <a:xfrm>
              <a:off x="1429533" y="2128734"/>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1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4498 w 124575"/>
                <a:gd name="connsiteY11" fmla="*/ 78581 h 162911"/>
                <a:gd name="connsiteX12" fmla="*/ 67079 w 124575"/>
                <a:gd name="connsiteY12" fmla="*/ 78581 h 162911"/>
                <a:gd name="connsiteX13" fmla="*/ 90078 w 124575"/>
                <a:gd name="connsiteY13" fmla="*/ 53665 h 162911"/>
                <a:gd name="connsiteX14" fmla="*/ 67079 w 124575"/>
                <a:gd name="connsiteY14" fmla="*/ 30666 h 162911"/>
                <a:gd name="connsiteX15" fmla="*/ 34498 w 124575"/>
                <a:gd name="connsiteY15" fmla="*/ 30666 h 162911"/>
                <a:gd name="connsiteX16" fmla="*/ 34498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1" y="101580"/>
                  </a:cubicBezTo>
                  <a:lnTo>
                    <a:pt x="124576" y="162911"/>
                  </a:lnTo>
                  <a:lnTo>
                    <a:pt x="90078" y="162911"/>
                  </a:lnTo>
                  <a:lnTo>
                    <a:pt x="57497" y="107330"/>
                  </a:lnTo>
                  <a:close/>
                  <a:moveTo>
                    <a:pt x="34498" y="78581"/>
                  </a:moveTo>
                  <a:lnTo>
                    <a:pt x="67079" y="78581"/>
                  </a:lnTo>
                  <a:cubicBezTo>
                    <a:pt x="78579" y="78581"/>
                    <a:pt x="90078" y="67081"/>
                    <a:pt x="90078" y="53665"/>
                  </a:cubicBezTo>
                  <a:cubicBezTo>
                    <a:pt x="90078" y="40249"/>
                    <a:pt x="80495" y="30666"/>
                    <a:pt x="67079" y="30666"/>
                  </a:cubicBezTo>
                  <a:lnTo>
                    <a:pt x="34498" y="30666"/>
                  </a:lnTo>
                  <a:lnTo>
                    <a:pt x="34498" y="78581"/>
                  </a:lnTo>
                  <a:close/>
                </a:path>
              </a:pathLst>
            </a:custGeom>
            <a:grpFill/>
            <a:ln w="19162" cap="flat">
              <a:noFill/>
              <a:prstDash val="solid"/>
              <a:miter/>
            </a:ln>
          </p:spPr>
          <p:txBody>
            <a:bodyPr rtlCol="0" anchor="ctr"/>
            <a:lstStyle/>
            <a:p>
              <a:endParaRPr lang="en-GB"/>
            </a:p>
          </p:txBody>
        </p:sp>
        <p:sp>
          <p:nvSpPr>
            <p:cNvPr id="60" name="Freeform: Shape 59">
              <a:extLst>
                <a:ext uri="{FF2B5EF4-FFF2-40B4-BE49-F238E27FC236}">
                  <a16:creationId xmlns:a16="http://schemas.microsoft.com/office/drawing/2014/main" id="{B9DC1710-D0DB-4AFB-BA37-55E497333E85}"/>
                </a:ext>
              </a:extLst>
            </p:cNvPr>
            <p:cNvSpPr/>
            <p:nvPr/>
          </p:nvSpPr>
          <p:spPr>
            <a:xfrm>
              <a:off x="1565608" y="2128734"/>
              <a:ext cx="124575" cy="168661"/>
            </a:xfrm>
            <a:custGeom>
              <a:avLst/>
              <a:gdLst>
                <a:gd name="connsiteX0" fmla="*/ 0 w 124575"/>
                <a:gd name="connsiteY0" fmla="*/ 126496 h 168661"/>
                <a:gd name="connsiteX1" fmla="*/ 26832 w 124575"/>
                <a:gd name="connsiteY1" fmla="*/ 111163 h 168661"/>
                <a:gd name="connsiteX2" fmla="*/ 65163 w 124575"/>
                <a:gd name="connsiteY2" fmla="*/ 136079 h 168661"/>
                <a:gd name="connsiteX3" fmla="*/ 91995 w 124575"/>
                <a:gd name="connsiteY3" fmla="*/ 118829 h 168661"/>
                <a:gd name="connsiteX4" fmla="*/ 57497 w 124575"/>
                <a:gd name="connsiteY4" fmla="*/ 95830 h 168661"/>
                <a:gd name="connsiteX5" fmla="*/ 7666 w 124575"/>
                <a:gd name="connsiteY5" fmla="*/ 47915 h 168661"/>
                <a:gd name="connsiteX6" fmla="*/ 61330 w 124575"/>
                <a:gd name="connsiteY6" fmla="*/ 0 h 168661"/>
                <a:gd name="connsiteX7" fmla="*/ 118826 w 124575"/>
                <a:gd name="connsiteY7" fmla="*/ 36416 h 168661"/>
                <a:gd name="connsiteX8" fmla="*/ 91995 w 124575"/>
                <a:gd name="connsiteY8" fmla="*/ 51748 h 168661"/>
                <a:gd name="connsiteX9" fmla="*/ 61330 w 124575"/>
                <a:gd name="connsiteY9" fmla="*/ 30666 h 168661"/>
                <a:gd name="connsiteX10" fmla="*/ 40248 w 124575"/>
                <a:gd name="connsiteY10" fmla="*/ 45999 h 168661"/>
                <a:gd name="connsiteX11" fmla="*/ 70912 w 124575"/>
                <a:gd name="connsiteY11" fmla="*/ 68998 h 168661"/>
                <a:gd name="connsiteX12" fmla="*/ 124576 w 124575"/>
                <a:gd name="connsiteY12" fmla="*/ 118829 h 168661"/>
                <a:gd name="connsiteX13" fmla="*/ 65163 w 124575"/>
                <a:gd name="connsiteY13" fmla="*/ 168661 h 168661"/>
                <a:gd name="connsiteX14" fmla="*/ 0 w 124575"/>
                <a:gd name="connsiteY14" fmla="*/ 126496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4575" h="168661">
                  <a:moveTo>
                    <a:pt x="0" y="126496"/>
                  </a:moveTo>
                  <a:lnTo>
                    <a:pt x="26832" y="111163"/>
                  </a:lnTo>
                  <a:cubicBezTo>
                    <a:pt x="32581" y="126496"/>
                    <a:pt x="44081" y="136079"/>
                    <a:pt x="65163" y="136079"/>
                  </a:cubicBezTo>
                  <a:cubicBezTo>
                    <a:pt x="84328" y="136079"/>
                    <a:pt x="91995" y="128412"/>
                    <a:pt x="91995" y="118829"/>
                  </a:cubicBezTo>
                  <a:cubicBezTo>
                    <a:pt x="91995" y="107330"/>
                    <a:pt x="80495" y="101580"/>
                    <a:pt x="57497" y="95830"/>
                  </a:cubicBezTo>
                  <a:cubicBezTo>
                    <a:pt x="32581" y="88164"/>
                    <a:pt x="7666" y="78581"/>
                    <a:pt x="7666" y="47915"/>
                  </a:cubicBezTo>
                  <a:cubicBezTo>
                    <a:pt x="7666" y="17249"/>
                    <a:pt x="32581" y="0"/>
                    <a:pt x="61330" y="0"/>
                  </a:cubicBezTo>
                  <a:cubicBezTo>
                    <a:pt x="88161" y="0"/>
                    <a:pt x="109244" y="13416"/>
                    <a:pt x="118826" y="36416"/>
                  </a:cubicBezTo>
                  <a:lnTo>
                    <a:pt x="91995" y="51748"/>
                  </a:lnTo>
                  <a:cubicBezTo>
                    <a:pt x="86245" y="40249"/>
                    <a:pt x="76662" y="30666"/>
                    <a:pt x="61330" y="30666"/>
                  </a:cubicBezTo>
                  <a:cubicBezTo>
                    <a:pt x="47914" y="30666"/>
                    <a:pt x="40248" y="38332"/>
                    <a:pt x="40248" y="45999"/>
                  </a:cubicBezTo>
                  <a:cubicBezTo>
                    <a:pt x="40248" y="55582"/>
                    <a:pt x="45997" y="61331"/>
                    <a:pt x="70912" y="68998"/>
                  </a:cubicBezTo>
                  <a:cubicBezTo>
                    <a:pt x="95828" y="76664"/>
                    <a:pt x="124576" y="86247"/>
                    <a:pt x="124576" y="118829"/>
                  </a:cubicBezTo>
                  <a:cubicBezTo>
                    <a:pt x="124576" y="149495"/>
                    <a:pt x="99661" y="168661"/>
                    <a:pt x="65163" y="168661"/>
                  </a:cubicBezTo>
                  <a:cubicBezTo>
                    <a:pt x="30665" y="166744"/>
                    <a:pt x="9583" y="151412"/>
                    <a:pt x="0" y="126496"/>
                  </a:cubicBezTo>
                  <a:close/>
                </a:path>
              </a:pathLst>
            </a:custGeom>
            <a:grpFill/>
            <a:ln w="19162" cap="flat">
              <a:noFill/>
              <a:prstDash val="solid"/>
              <a:miter/>
            </a:ln>
          </p:spPr>
          <p:txBody>
            <a:bodyPr rtlCol="0" anchor="ctr"/>
            <a:lstStyle/>
            <a:p>
              <a:endParaRPr lang="en-GB"/>
            </a:p>
          </p:txBody>
        </p:sp>
        <p:sp>
          <p:nvSpPr>
            <p:cNvPr id="61" name="Freeform: Shape 60">
              <a:extLst>
                <a:ext uri="{FF2B5EF4-FFF2-40B4-BE49-F238E27FC236}">
                  <a16:creationId xmlns:a16="http://schemas.microsoft.com/office/drawing/2014/main" id="{B943693E-712D-47E8-A67C-9B7D6FD91177}"/>
                </a:ext>
              </a:extLst>
            </p:cNvPr>
            <p:cNvSpPr/>
            <p:nvPr/>
          </p:nvSpPr>
          <p:spPr>
            <a:xfrm>
              <a:off x="1713183" y="2128734"/>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62" name="Freeform: Shape 61">
              <a:extLst>
                <a:ext uri="{FF2B5EF4-FFF2-40B4-BE49-F238E27FC236}">
                  <a16:creationId xmlns:a16="http://schemas.microsoft.com/office/drawing/2014/main" id="{7F7CA6B0-3D1D-40FA-B2F9-F1B006260FE9}"/>
                </a:ext>
              </a:extLst>
            </p:cNvPr>
            <p:cNvSpPr/>
            <p:nvPr/>
          </p:nvSpPr>
          <p:spPr>
            <a:xfrm>
              <a:off x="1770680" y="2126817"/>
              <a:ext cx="166740" cy="168661"/>
            </a:xfrm>
            <a:custGeom>
              <a:avLst/>
              <a:gdLst>
                <a:gd name="connsiteX0" fmla="*/ 166740 w 166740"/>
                <a:gd name="connsiteY0" fmla="*/ 90080 h 168661"/>
                <a:gd name="connsiteX1" fmla="*/ 86245 w 166740"/>
                <a:gd name="connsiteY1" fmla="*/ 168661 h 168661"/>
                <a:gd name="connsiteX2" fmla="*/ 0 w 166740"/>
                <a:gd name="connsiteY2" fmla="*/ 84330 h 168661"/>
                <a:gd name="connsiteX3" fmla="*/ 84328 w 166740"/>
                <a:gd name="connsiteY3" fmla="*/ 0 h 168661"/>
                <a:gd name="connsiteX4" fmla="*/ 155241 w 166740"/>
                <a:gd name="connsiteY4" fmla="*/ 38332 h 168661"/>
                <a:gd name="connsiteX5" fmla="*/ 128409 w 166740"/>
                <a:gd name="connsiteY5" fmla="*/ 53665 h 168661"/>
                <a:gd name="connsiteX6" fmla="*/ 84328 w 166740"/>
                <a:gd name="connsiteY6" fmla="*/ 30666 h 168661"/>
                <a:gd name="connsiteX7" fmla="*/ 30665 w 166740"/>
                <a:gd name="connsiteY7" fmla="*/ 84330 h 168661"/>
                <a:gd name="connsiteX8" fmla="*/ 86245 w 166740"/>
                <a:gd name="connsiteY8" fmla="*/ 137995 h 168661"/>
                <a:gd name="connsiteX9" fmla="*/ 134159 w 166740"/>
                <a:gd name="connsiteY9" fmla="*/ 107330 h 168661"/>
                <a:gd name="connsiteX10" fmla="*/ 84328 w 166740"/>
                <a:gd name="connsiteY10" fmla="*/ 107330 h 168661"/>
                <a:gd name="connsiteX11" fmla="*/ 84328 w 166740"/>
                <a:gd name="connsiteY11" fmla="*/ 78581 h 168661"/>
                <a:gd name="connsiteX12" fmla="*/ 166740 w 166740"/>
                <a:gd name="connsiteY12" fmla="*/ 78581 h 168661"/>
                <a:gd name="connsiteX13" fmla="*/ 166740 w 166740"/>
                <a:gd name="connsiteY13" fmla="*/ 9008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6740" h="168661">
                  <a:moveTo>
                    <a:pt x="166740" y="90080"/>
                  </a:moveTo>
                  <a:cubicBezTo>
                    <a:pt x="166740" y="136079"/>
                    <a:pt x="134159" y="168661"/>
                    <a:pt x="86245" y="168661"/>
                  </a:cubicBezTo>
                  <a:cubicBezTo>
                    <a:pt x="34498" y="168661"/>
                    <a:pt x="0" y="130329"/>
                    <a:pt x="0" y="84330"/>
                  </a:cubicBezTo>
                  <a:cubicBezTo>
                    <a:pt x="0" y="36415"/>
                    <a:pt x="36414" y="0"/>
                    <a:pt x="84328" y="0"/>
                  </a:cubicBezTo>
                  <a:cubicBezTo>
                    <a:pt x="114993" y="0"/>
                    <a:pt x="141825" y="15333"/>
                    <a:pt x="155241" y="38332"/>
                  </a:cubicBezTo>
                  <a:lnTo>
                    <a:pt x="128409" y="53665"/>
                  </a:lnTo>
                  <a:cubicBezTo>
                    <a:pt x="120743" y="40249"/>
                    <a:pt x="105410" y="30666"/>
                    <a:pt x="84328" y="30666"/>
                  </a:cubicBezTo>
                  <a:cubicBezTo>
                    <a:pt x="53663" y="30666"/>
                    <a:pt x="30665" y="53665"/>
                    <a:pt x="30665" y="84330"/>
                  </a:cubicBezTo>
                  <a:cubicBezTo>
                    <a:pt x="30665" y="114996"/>
                    <a:pt x="51747" y="137995"/>
                    <a:pt x="86245" y="137995"/>
                  </a:cubicBezTo>
                  <a:cubicBezTo>
                    <a:pt x="111160" y="137995"/>
                    <a:pt x="128409" y="126496"/>
                    <a:pt x="134159" y="107330"/>
                  </a:cubicBezTo>
                  <a:lnTo>
                    <a:pt x="84328" y="107330"/>
                  </a:lnTo>
                  <a:lnTo>
                    <a:pt x="84328" y="78581"/>
                  </a:lnTo>
                  <a:lnTo>
                    <a:pt x="166740" y="78581"/>
                  </a:lnTo>
                  <a:lnTo>
                    <a:pt x="166740" y="90080"/>
                  </a:lnTo>
                  <a:close/>
                </a:path>
              </a:pathLst>
            </a:custGeom>
            <a:grpFill/>
            <a:ln w="19162" cap="flat">
              <a:noFill/>
              <a:prstDash val="solid"/>
              <a:miter/>
            </a:ln>
          </p:spPr>
          <p:txBody>
            <a:bodyPr rtlCol="0" anchor="ctr"/>
            <a:lstStyle/>
            <a:p>
              <a:endParaRPr lang="en-GB"/>
            </a:p>
          </p:txBody>
        </p:sp>
        <p:sp>
          <p:nvSpPr>
            <p:cNvPr id="63" name="Freeform: Shape 62">
              <a:extLst>
                <a:ext uri="{FF2B5EF4-FFF2-40B4-BE49-F238E27FC236}">
                  <a16:creationId xmlns:a16="http://schemas.microsoft.com/office/drawing/2014/main" id="{5B496E1E-3630-4A99-8637-B76E5B0A910D}"/>
                </a:ext>
              </a:extLst>
            </p:cNvPr>
            <p:cNvSpPr/>
            <p:nvPr/>
          </p:nvSpPr>
          <p:spPr>
            <a:xfrm>
              <a:off x="1962335" y="2128734"/>
              <a:ext cx="124575" cy="162911"/>
            </a:xfrm>
            <a:custGeom>
              <a:avLst/>
              <a:gdLst>
                <a:gd name="connsiteX0" fmla="*/ 124576 w 124575"/>
                <a:gd name="connsiteY0" fmla="*/ 0 h 162911"/>
                <a:gd name="connsiteX1" fmla="*/ 124576 w 124575"/>
                <a:gd name="connsiteY1" fmla="*/ 162911 h 162911"/>
                <a:gd name="connsiteX2" fmla="*/ 91994 w 124575"/>
                <a:gd name="connsiteY2" fmla="*/ 162911 h 162911"/>
                <a:gd name="connsiteX3" fmla="*/ 91994 w 124575"/>
                <a:gd name="connsiteY3" fmla="*/ 95830 h 162911"/>
                <a:gd name="connsiteX4" fmla="*/ 32581 w 124575"/>
                <a:gd name="connsiteY4" fmla="*/ 95830 h 162911"/>
                <a:gd name="connsiteX5" fmla="*/ 32581 w 124575"/>
                <a:gd name="connsiteY5" fmla="*/ 162911 h 162911"/>
                <a:gd name="connsiteX6" fmla="*/ 0 w 124575"/>
                <a:gd name="connsiteY6" fmla="*/ 162911 h 162911"/>
                <a:gd name="connsiteX7" fmla="*/ 0 w 124575"/>
                <a:gd name="connsiteY7" fmla="*/ 0 h 162911"/>
                <a:gd name="connsiteX8" fmla="*/ 32581 w 124575"/>
                <a:gd name="connsiteY8" fmla="*/ 0 h 162911"/>
                <a:gd name="connsiteX9" fmla="*/ 32581 w 124575"/>
                <a:gd name="connsiteY9" fmla="*/ 65165 h 162911"/>
                <a:gd name="connsiteX10" fmla="*/ 91994 w 124575"/>
                <a:gd name="connsiteY10" fmla="*/ 65165 h 162911"/>
                <a:gd name="connsiteX11" fmla="*/ 91994 w 124575"/>
                <a:gd name="connsiteY11" fmla="*/ 0 h 162911"/>
                <a:gd name="connsiteX12" fmla="*/ 124576 w 124575"/>
                <a:gd name="connsiteY12"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4575" h="162911">
                  <a:moveTo>
                    <a:pt x="124576" y="0"/>
                  </a:moveTo>
                  <a:lnTo>
                    <a:pt x="124576" y="162911"/>
                  </a:lnTo>
                  <a:lnTo>
                    <a:pt x="91994" y="162911"/>
                  </a:lnTo>
                  <a:lnTo>
                    <a:pt x="91994" y="95830"/>
                  </a:lnTo>
                  <a:lnTo>
                    <a:pt x="32581" y="95830"/>
                  </a:lnTo>
                  <a:lnTo>
                    <a:pt x="32581" y="162911"/>
                  </a:lnTo>
                  <a:lnTo>
                    <a:pt x="0" y="162911"/>
                  </a:lnTo>
                  <a:lnTo>
                    <a:pt x="0" y="0"/>
                  </a:lnTo>
                  <a:lnTo>
                    <a:pt x="32581" y="0"/>
                  </a:lnTo>
                  <a:lnTo>
                    <a:pt x="32581" y="65165"/>
                  </a:lnTo>
                  <a:lnTo>
                    <a:pt x="91994" y="65165"/>
                  </a:lnTo>
                  <a:lnTo>
                    <a:pt x="91994" y="0"/>
                  </a:lnTo>
                  <a:lnTo>
                    <a:pt x="124576" y="0"/>
                  </a:lnTo>
                  <a:close/>
                </a:path>
              </a:pathLst>
            </a:custGeom>
            <a:grpFill/>
            <a:ln w="19162" cap="flat">
              <a:noFill/>
              <a:prstDash val="solid"/>
              <a:miter/>
            </a:ln>
          </p:spPr>
          <p:txBody>
            <a:bodyPr rtlCol="0" anchor="ctr"/>
            <a:lstStyle/>
            <a:p>
              <a:endParaRPr lang="en-GB"/>
            </a:p>
          </p:txBody>
        </p:sp>
        <p:sp>
          <p:nvSpPr>
            <p:cNvPr id="64" name="Freeform: Shape 63">
              <a:extLst>
                <a:ext uri="{FF2B5EF4-FFF2-40B4-BE49-F238E27FC236}">
                  <a16:creationId xmlns:a16="http://schemas.microsoft.com/office/drawing/2014/main" id="{ABDD3277-2010-41B9-8B54-B78C6638BA8E}"/>
                </a:ext>
              </a:extLst>
            </p:cNvPr>
            <p:cNvSpPr/>
            <p:nvPr/>
          </p:nvSpPr>
          <p:spPr>
            <a:xfrm>
              <a:off x="2104160" y="2128734"/>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65" name="Freeform: Shape 64">
              <a:extLst>
                <a:ext uri="{FF2B5EF4-FFF2-40B4-BE49-F238E27FC236}">
                  <a16:creationId xmlns:a16="http://schemas.microsoft.com/office/drawing/2014/main" id="{E4EAFF33-3711-4E42-9D16-9E2F7B50A3ED}"/>
                </a:ext>
              </a:extLst>
            </p:cNvPr>
            <p:cNvSpPr/>
            <p:nvPr/>
          </p:nvSpPr>
          <p:spPr>
            <a:xfrm>
              <a:off x="925480" y="2345310"/>
              <a:ext cx="153324" cy="168661"/>
            </a:xfrm>
            <a:custGeom>
              <a:avLst/>
              <a:gdLst>
                <a:gd name="connsiteX0" fmla="*/ 0 w 153324"/>
                <a:gd name="connsiteY0" fmla="*/ 84331 h 168661"/>
                <a:gd name="connsiteX1" fmla="*/ 84328 w 153324"/>
                <a:gd name="connsiteY1" fmla="*/ 0 h 168661"/>
                <a:gd name="connsiteX2" fmla="*/ 153324 w 153324"/>
                <a:gd name="connsiteY2" fmla="*/ 38332 h 168661"/>
                <a:gd name="connsiteX3" fmla="*/ 126492 w 153324"/>
                <a:gd name="connsiteY3" fmla="*/ 53665 h 168661"/>
                <a:gd name="connsiteX4" fmla="*/ 84328 w 153324"/>
                <a:gd name="connsiteY4" fmla="*/ 30666 h 168661"/>
                <a:gd name="connsiteX5" fmla="*/ 32581 w 153324"/>
                <a:gd name="connsiteY5" fmla="*/ 84331 h 168661"/>
                <a:gd name="connsiteX6" fmla="*/ 84328 w 153324"/>
                <a:gd name="connsiteY6" fmla="*/ 137996 h 168661"/>
                <a:gd name="connsiteX7" fmla="*/ 126492 w 153324"/>
                <a:gd name="connsiteY7" fmla="*/ 114996 h 168661"/>
                <a:gd name="connsiteX8" fmla="*/ 153324 w 153324"/>
                <a:gd name="connsiteY8" fmla="*/ 130329 h 168661"/>
                <a:gd name="connsiteX9" fmla="*/ 84328 w 153324"/>
                <a:gd name="connsiteY9" fmla="*/ 168661 h 168661"/>
                <a:gd name="connsiteX10" fmla="*/ 0 w 153324"/>
                <a:gd name="connsiteY10"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3324" h="168661">
                  <a:moveTo>
                    <a:pt x="0" y="84331"/>
                  </a:moveTo>
                  <a:cubicBezTo>
                    <a:pt x="0" y="36416"/>
                    <a:pt x="34498" y="0"/>
                    <a:pt x="84328" y="0"/>
                  </a:cubicBezTo>
                  <a:cubicBezTo>
                    <a:pt x="114993" y="0"/>
                    <a:pt x="139908" y="15333"/>
                    <a:pt x="153324" y="38332"/>
                  </a:cubicBezTo>
                  <a:lnTo>
                    <a:pt x="126492" y="53665"/>
                  </a:lnTo>
                  <a:cubicBezTo>
                    <a:pt x="118826" y="38332"/>
                    <a:pt x="103494" y="30666"/>
                    <a:pt x="84328" y="30666"/>
                  </a:cubicBezTo>
                  <a:cubicBezTo>
                    <a:pt x="51747" y="30666"/>
                    <a:pt x="32581" y="53665"/>
                    <a:pt x="32581" y="84331"/>
                  </a:cubicBezTo>
                  <a:cubicBezTo>
                    <a:pt x="32581" y="114996"/>
                    <a:pt x="53663" y="137996"/>
                    <a:pt x="84328" y="137996"/>
                  </a:cubicBezTo>
                  <a:cubicBezTo>
                    <a:pt x="103494" y="137996"/>
                    <a:pt x="118826" y="128413"/>
                    <a:pt x="126492" y="114996"/>
                  </a:cubicBezTo>
                  <a:lnTo>
                    <a:pt x="153324" y="130329"/>
                  </a:lnTo>
                  <a:cubicBezTo>
                    <a:pt x="139908" y="153328"/>
                    <a:pt x="113077" y="168661"/>
                    <a:pt x="84328" y="168661"/>
                  </a:cubicBezTo>
                  <a:cubicBezTo>
                    <a:pt x="36415" y="168661"/>
                    <a:pt x="0" y="130329"/>
                    <a:pt x="0" y="84331"/>
                  </a:cubicBezTo>
                  <a:close/>
                </a:path>
              </a:pathLst>
            </a:custGeom>
            <a:grpFill/>
            <a:ln w="19162" cap="flat">
              <a:noFill/>
              <a:prstDash val="solid"/>
              <a:miter/>
            </a:ln>
          </p:spPr>
          <p:txBody>
            <a:bodyPr rtlCol="0" anchor="ctr"/>
            <a:lstStyle/>
            <a:p>
              <a:endParaRPr lang="en-GB"/>
            </a:p>
          </p:txBody>
        </p:sp>
        <p:sp>
          <p:nvSpPr>
            <p:cNvPr id="66" name="Freeform: Shape 65">
              <a:extLst>
                <a:ext uri="{FF2B5EF4-FFF2-40B4-BE49-F238E27FC236}">
                  <a16:creationId xmlns:a16="http://schemas.microsoft.com/office/drawing/2014/main" id="{7DC886EA-392E-42F8-B4F3-C051F3A72E10}"/>
                </a:ext>
              </a:extLst>
            </p:cNvPr>
            <p:cNvSpPr/>
            <p:nvPr/>
          </p:nvSpPr>
          <p:spPr>
            <a:xfrm>
              <a:off x="1092220" y="2345310"/>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6075 w 168656"/>
                <a:gd name="connsiteY5" fmla="*/ 84331 h 168661"/>
                <a:gd name="connsiteX6" fmla="*/ 84328 w 168656"/>
                <a:gd name="connsiteY6" fmla="*/ 30666 h 168661"/>
                <a:gd name="connsiteX7" fmla="*/ 32581 w 168656"/>
                <a:gd name="connsiteY7" fmla="*/ 84331 h 168661"/>
                <a:gd name="connsiteX8" fmla="*/ 84328 w 168656"/>
                <a:gd name="connsiteY8" fmla="*/ 137996 h 168661"/>
                <a:gd name="connsiteX9" fmla="*/ 136075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0329"/>
                    <a:pt x="0" y="84331"/>
                  </a:cubicBezTo>
                  <a:close/>
                  <a:moveTo>
                    <a:pt x="136075" y="84331"/>
                  </a:moveTo>
                  <a:cubicBezTo>
                    <a:pt x="136075" y="53665"/>
                    <a:pt x="113077" y="30666"/>
                    <a:pt x="84328" y="30666"/>
                  </a:cubicBezTo>
                  <a:cubicBezTo>
                    <a:pt x="55580" y="30666"/>
                    <a:pt x="32581" y="53665"/>
                    <a:pt x="32581" y="84331"/>
                  </a:cubicBezTo>
                  <a:cubicBezTo>
                    <a:pt x="32581" y="114996"/>
                    <a:pt x="55580" y="137996"/>
                    <a:pt x="84328" y="137996"/>
                  </a:cubicBezTo>
                  <a:cubicBezTo>
                    <a:pt x="113077" y="137996"/>
                    <a:pt x="136075" y="114996"/>
                    <a:pt x="136075" y="84331"/>
                  </a:cubicBezTo>
                  <a:close/>
                </a:path>
              </a:pathLst>
            </a:custGeom>
            <a:grpFill/>
            <a:ln w="19162" cap="flat">
              <a:noFill/>
              <a:prstDash val="solid"/>
              <a:miter/>
            </a:ln>
          </p:spPr>
          <p:txBody>
            <a:bodyPr rtlCol="0" anchor="ctr"/>
            <a:lstStyle/>
            <a:p>
              <a:endParaRPr lang="en-GB"/>
            </a:p>
          </p:txBody>
        </p:sp>
        <p:sp>
          <p:nvSpPr>
            <p:cNvPr id="67" name="Freeform: Shape 66">
              <a:extLst>
                <a:ext uri="{FF2B5EF4-FFF2-40B4-BE49-F238E27FC236}">
                  <a16:creationId xmlns:a16="http://schemas.microsoft.com/office/drawing/2014/main" id="{47DE10B8-EA18-4336-9382-14C28D740E70}"/>
                </a:ext>
              </a:extLst>
            </p:cNvPr>
            <p:cNvSpPr/>
            <p:nvPr/>
          </p:nvSpPr>
          <p:spPr>
            <a:xfrm>
              <a:off x="1283875" y="2347227"/>
              <a:ext cx="160990" cy="162911"/>
            </a:xfrm>
            <a:custGeom>
              <a:avLst/>
              <a:gdLst>
                <a:gd name="connsiteX0" fmla="*/ 160990 w 160990"/>
                <a:gd name="connsiteY0" fmla="*/ 162911 h 162911"/>
                <a:gd name="connsiteX1" fmla="*/ 128409 w 160990"/>
                <a:gd name="connsiteY1" fmla="*/ 162911 h 162911"/>
                <a:gd name="connsiteX2" fmla="*/ 128409 w 160990"/>
                <a:gd name="connsiteY2" fmla="*/ 57498 h 162911"/>
                <a:gd name="connsiteX3" fmla="*/ 82412 w 160990"/>
                <a:gd name="connsiteY3" fmla="*/ 132246 h 162911"/>
                <a:gd name="connsiteX4" fmla="*/ 78579 w 160990"/>
                <a:gd name="connsiteY4" fmla="*/ 132246 h 162911"/>
                <a:gd name="connsiteX5" fmla="*/ 32581 w 160990"/>
                <a:gd name="connsiteY5" fmla="*/ 57498 h 162911"/>
                <a:gd name="connsiteX6" fmla="*/ 32581 w 160990"/>
                <a:gd name="connsiteY6" fmla="*/ 162911 h 162911"/>
                <a:gd name="connsiteX7" fmla="*/ 0 w 160990"/>
                <a:gd name="connsiteY7" fmla="*/ 162911 h 162911"/>
                <a:gd name="connsiteX8" fmla="*/ 0 w 160990"/>
                <a:gd name="connsiteY8" fmla="*/ 0 h 162911"/>
                <a:gd name="connsiteX9" fmla="*/ 32581 w 160990"/>
                <a:gd name="connsiteY9" fmla="*/ 0 h 162911"/>
                <a:gd name="connsiteX10" fmla="*/ 78579 w 160990"/>
                <a:gd name="connsiteY10" fmla="*/ 76664 h 162911"/>
                <a:gd name="connsiteX11" fmla="*/ 124576 w 160990"/>
                <a:gd name="connsiteY11" fmla="*/ 0 h 162911"/>
                <a:gd name="connsiteX12" fmla="*/ 157157 w 160990"/>
                <a:gd name="connsiteY12" fmla="*/ 0 h 162911"/>
                <a:gd name="connsiteX13" fmla="*/ 157157 w 160990"/>
                <a:gd name="connsiteY13" fmla="*/ 16291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990" h="162911">
                  <a:moveTo>
                    <a:pt x="160990" y="162911"/>
                  </a:moveTo>
                  <a:lnTo>
                    <a:pt x="128409" y="162911"/>
                  </a:lnTo>
                  <a:lnTo>
                    <a:pt x="128409" y="57498"/>
                  </a:lnTo>
                  <a:lnTo>
                    <a:pt x="82412" y="132246"/>
                  </a:lnTo>
                  <a:lnTo>
                    <a:pt x="78579" y="132246"/>
                  </a:lnTo>
                  <a:lnTo>
                    <a:pt x="32581" y="57498"/>
                  </a:lnTo>
                  <a:lnTo>
                    <a:pt x="32581" y="162911"/>
                  </a:lnTo>
                  <a:lnTo>
                    <a:pt x="0" y="162911"/>
                  </a:lnTo>
                  <a:lnTo>
                    <a:pt x="0" y="0"/>
                  </a:lnTo>
                  <a:lnTo>
                    <a:pt x="32581" y="0"/>
                  </a:lnTo>
                  <a:lnTo>
                    <a:pt x="78579" y="76664"/>
                  </a:lnTo>
                  <a:lnTo>
                    <a:pt x="124576" y="0"/>
                  </a:lnTo>
                  <a:lnTo>
                    <a:pt x="157157" y="0"/>
                  </a:lnTo>
                  <a:lnTo>
                    <a:pt x="157157" y="162911"/>
                  </a:lnTo>
                  <a:close/>
                </a:path>
              </a:pathLst>
            </a:custGeom>
            <a:grpFill/>
            <a:ln w="19162" cap="flat">
              <a:noFill/>
              <a:prstDash val="solid"/>
              <a:miter/>
            </a:ln>
          </p:spPr>
          <p:txBody>
            <a:bodyPr rtlCol="0" anchor="ctr"/>
            <a:lstStyle/>
            <a:p>
              <a:endParaRPr lang="en-GB"/>
            </a:p>
          </p:txBody>
        </p:sp>
        <p:sp>
          <p:nvSpPr>
            <p:cNvPr id="68" name="Freeform: Shape 67">
              <a:extLst>
                <a:ext uri="{FF2B5EF4-FFF2-40B4-BE49-F238E27FC236}">
                  <a16:creationId xmlns:a16="http://schemas.microsoft.com/office/drawing/2014/main" id="{A0E53328-941A-4ED0-8548-136FAF6AE4EC}"/>
                </a:ext>
              </a:extLst>
            </p:cNvPr>
            <p:cNvSpPr/>
            <p:nvPr/>
          </p:nvSpPr>
          <p:spPr>
            <a:xfrm>
              <a:off x="1477447" y="2347227"/>
              <a:ext cx="160990" cy="162911"/>
            </a:xfrm>
            <a:custGeom>
              <a:avLst/>
              <a:gdLst>
                <a:gd name="connsiteX0" fmla="*/ 160990 w 160990"/>
                <a:gd name="connsiteY0" fmla="*/ 162911 h 162911"/>
                <a:gd name="connsiteX1" fmla="*/ 128409 w 160990"/>
                <a:gd name="connsiteY1" fmla="*/ 162911 h 162911"/>
                <a:gd name="connsiteX2" fmla="*/ 128409 w 160990"/>
                <a:gd name="connsiteY2" fmla="*/ 57498 h 162911"/>
                <a:gd name="connsiteX3" fmla="*/ 82412 w 160990"/>
                <a:gd name="connsiteY3" fmla="*/ 132246 h 162911"/>
                <a:gd name="connsiteX4" fmla="*/ 78579 w 160990"/>
                <a:gd name="connsiteY4" fmla="*/ 132246 h 162911"/>
                <a:gd name="connsiteX5" fmla="*/ 32581 w 160990"/>
                <a:gd name="connsiteY5" fmla="*/ 57498 h 162911"/>
                <a:gd name="connsiteX6" fmla="*/ 32581 w 160990"/>
                <a:gd name="connsiteY6" fmla="*/ 162911 h 162911"/>
                <a:gd name="connsiteX7" fmla="*/ 0 w 160990"/>
                <a:gd name="connsiteY7" fmla="*/ 162911 h 162911"/>
                <a:gd name="connsiteX8" fmla="*/ 0 w 160990"/>
                <a:gd name="connsiteY8" fmla="*/ 0 h 162911"/>
                <a:gd name="connsiteX9" fmla="*/ 32581 w 160990"/>
                <a:gd name="connsiteY9" fmla="*/ 0 h 162911"/>
                <a:gd name="connsiteX10" fmla="*/ 78579 w 160990"/>
                <a:gd name="connsiteY10" fmla="*/ 76664 h 162911"/>
                <a:gd name="connsiteX11" fmla="*/ 124576 w 160990"/>
                <a:gd name="connsiteY11" fmla="*/ 0 h 162911"/>
                <a:gd name="connsiteX12" fmla="*/ 157157 w 160990"/>
                <a:gd name="connsiteY12" fmla="*/ 0 h 162911"/>
                <a:gd name="connsiteX13" fmla="*/ 157157 w 160990"/>
                <a:gd name="connsiteY13" fmla="*/ 16291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990" h="162911">
                  <a:moveTo>
                    <a:pt x="160990" y="162911"/>
                  </a:moveTo>
                  <a:lnTo>
                    <a:pt x="128409" y="162911"/>
                  </a:lnTo>
                  <a:lnTo>
                    <a:pt x="128409" y="57498"/>
                  </a:lnTo>
                  <a:lnTo>
                    <a:pt x="82412" y="132246"/>
                  </a:lnTo>
                  <a:lnTo>
                    <a:pt x="78579" y="132246"/>
                  </a:lnTo>
                  <a:lnTo>
                    <a:pt x="32581" y="57498"/>
                  </a:lnTo>
                  <a:lnTo>
                    <a:pt x="32581" y="162911"/>
                  </a:lnTo>
                  <a:lnTo>
                    <a:pt x="0" y="162911"/>
                  </a:lnTo>
                  <a:lnTo>
                    <a:pt x="0" y="0"/>
                  </a:lnTo>
                  <a:lnTo>
                    <a:pt x="32581" y="0"/>
                  </a:lnTo>
                  <a:lnTo>
                    <a:pt x="78579" y="76664"/>
                  </a:lnTo>
                  <a:lnTo>
                    <a:pt x="124576" y="0"/>
                  </a:lnTo>
                  <a:lnTo>
                    <a:pt x="157157" y="0"/>
                  </a:lnTo>
                  <a:lnTo>
                    <a:pt x="157157" y="162911"/>
                  </a:lnTo>
                  <a:close/>
                </a:path>
              </a:pathLst>
            </a:custGeom>
            <a:grpFill/>
            <a:ln w="19162" cap="flat">
              <a:noFill/>
              <a:prstDash val="solid"/>
              <a:miter/>
            </a:ln>
          </p:spPr>
          <p:txBody>
            <a:bodyPr rtlCol="0" anchor="ctr"/>
            <a:lstStyle/>
            <a:p>
              <a:endParaRPr lang="en-GB"/>
            </a:p>
          </p:txBody>
        </p:sp>
        <p:sp>
          <p:nvSpPr>
            <p:cNvPr id="69" name="Freeform: Shape 68">
              <a:extLst>
                <a:ext uri="{FF2B5EF4-FFF2-40B4-BE49-F238E27FC236}">
                  <a16:creationId xmlns:a16="http://schemas.microsoft.com/office/drawing/2014/main" id="{DC445C06-A01B-48C1-B4C2-06A6A44981EE}"/>
                </a:ext>
              </a:extLst>
            </p:cNvPr>
            <p:cNvSpPr/>
            <p:nvPr/>
          </p:nvSpPr>
          <p:spPr>
            <a:xfrm>
              <a:off x="1671019" y="2347227"/>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70" name="Freeform: Shape 69">
              <a:extLst>
                <a:ext uri="{FF2B5EF4-FFF2-40B4-BE49-F238E27FC236}">
                  <a16:creationId xmlns:a16="http://schemas.microsoft.com/office/drawing/2014/main" id="{0F92B896-9C07-4E92-BB4F-5D7EE0A8393E}"/>
                </a:ext>
              </a:extLst>
            </p:cNvPr>
            <p:cNvSpPr/>
            <p:nvPr/>
          </p:nvSpPr>
          <p:spPr>
            <a:xfrm>
              <a:off x="1720849" y="2347227"/>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71" name="Freeform: Shape 70">
              <a:extLst>
                <a:ext uri="{FF2B5EF4-FFF2-40B4-BE49-F238E27FC236}">
                  <a16:creationId xmlns:a16="http://schemas.microsoft.com/office/drawing/2014/main" id="{589888FF-035B-4648-A9BC-711E02E9943B}"/>
                </a:ext>
              </a:extLst>
            </p:cNvPr>
            <p:cNvSpPr/>
            <p:nvPr/>
          </p:nvSpPr>
          <p:spPr>
            <a:xfrm>
              <a:off x="1851175" y="2347227"/>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72" name="Freeform: Shape 71">
              <a:extLst>
                <a:ext uri="{FF2B5EF4-FFF2-40B4-BE49-F238E27FC236}">
                  <a16:creationId xmlns:a16="http://schemas.microsoft.com/office/drawing/2014/main" id="{DF931C82-612B-4279-BB1A-22786C2139B3}"/>
                </a:ext>
              </a:extLst>
            </p:cNvPr>
            <p:cNvSpPr/>
            <p:nvPr/>
          </p:nvSpPr>
          <p:spPr>
            <a:xfrm>
              <a:off x="1991083" y="2347227"/>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2581 w 99660"/>
                <a:gd name="connsiteY6" fmla="*/ 30666 h 162911"/>
                <a:gd name="connsiteX7" fmla="*/ 32581 w 99660"/>
                <a:gd name="connsiteY7" fmla="*/ 65164 h 162911"/>
                <a:gd name="connsiteX8" fmla="*/ 93911 w 99660"/>
                <a:gd name="connsiteY8" fmla="*/ 65164 h 162911"/>
                <a:gd name="connsiteX9" fmla="*/ 93911 w 99660"/>
                <a:gd name="connsiteY9" fmla="*/ 95830 h 162911"/>
                <a:gd name="connsiteX10" fmla="*/ 32581 w 99660"/>
                <a:gd name="connsiteY10" fmla="*/ 95830 h 162911"/>
                <a:gd name="connsiteX11" fmla="*/ 32581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2581" y="30666"/>
                  </a:lnTo>
                  <a:lnTo>
                    <a:pt x="32581" y="65164"/>
                  </a:lnTo>
                  <a:lnTo>
                    <a:pt x="93911" y="65164"/>
                  </a:lnTo>
                  <a:lnTo>
                    <a:pt x="93911" y="95830"/>
                  </a:lnTo>
                  <a:lnTo>
                    <a:pt x="32581" y="95830"/>
                  </a:lnTo>
                  <a:lnTo>
                    <a:pt x="32581" y="132246"/>
                  </a:lnTo>
                  <a:lnTo>
                    <a:pt x="99661" y="132246"/>
                  </a:lnTo>
                  <a:close/>
                </a:path>
              </a:pathLst>
            </a:custGeom>
            <a:grpFill/>
            <a:ln w="19162" cap="flat">
              <a:noFill/>
              <a:prstDash val="solid"/>
              <a:miter/>
            </a:ln>
          </p:spPr>
          <p:txBody>
            <a:bodyPr rtlCol="0" anchor="ctr"/>
            <a:lstStyle/>
            <a:p>
              <a:endParaRPr lang="en-GB"/>
            </a:p>
          </p:txBody>
        </p:sp>
        <p:sp>
          <p:nvSpPr>
            <p:cNvPr id="73" name="Freeform: Shape 72">
              <a:extLst>
                <a:ext uri="{FF2B5EF4-FFF2-40B4-BE49-F238E27FC236}">
                  <a16:creationId xmlns:a16="http://schemas.microsoft.com/office/drawing/2014/main" id="{8751B87F-7920-4CCC-BB40-04E4910DDB3A}"/>
                </a:ext>
              </a:extLst>
            </p:cNvPr>
            <p:cNvSpPr/>
            <p:nvPr/>
          </p:nvSpPr>
          <p:spPr>
            <a:xfrm>
              <a:off x="2119492" y="2347227"/>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2581 w 99660"/>
                <a:gd name="connsiteY6" fmla="*/ 30666 h 162911"/>
                <a:gd name="connsiteX7" fmla="*/ 32581 w 99660"/>
                <a:gd name="connsiteY7" fmla="*/ 65164 h 162911"/>
                <a:gd name="connsiteX8" fmla="*/ 93911 w 99660"/>
                <a:gd name="connsiteY8" fmla="*/ 65164 h 162911"/>
                <a:gd name="connsiteX9" fmla="*/ 93911 w 99660"/>
                <a:gd name="connsiteY9" fmla="*/ 95830 h 162911"/>
                <a:gd name="connsiteX10" fmla="*/ 32581 w 99660"/>
                <a:gd name="connsiteY10" fmla="*/ 95830 h 162911"/>
                <a:gd name="connsiteX11" fmla="*/ 32581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2581" y="30666"/>
                  </a:lnTo>
                  <a:lnTo>
                    <a:pt x="32581" y="65164"/>
                  </a:lnTo>
                  <a:lnTo>
                    <a:pt x="93911" y="65164"/>
                  </a:lnTo>
                  <a:lnTo>
                    <a:pt x="93911" y="95830"/>
                  </a:lnTo>
                  <a:lnTo>
                    <a:pt x="32581" y="95830"/>
                  </a:lnTo>
                  <a:lnTo>
                    <a:pt x="32581" y="132246"/>
                  </a:lnTo>
                  <a:lnTo>
                    <a:pt x="99661" y="132246"/>
                  </a:lnTo>
                  <a:close/>
                </a:path>
              </a:pathLst>
            </a:custGeom>
            <a:grpFill/>
            <a:ln w="19162" cap="flat">
              <a:noFill/>
              <a:prstDash val="solid"/>
              <a:miter/>
            </a:ln>
          </p:spPr>
          <p:txBody>
            <a:bodyPr rtlCol="0" anchor="ctr"/>
            <a:lstStyle/>
            <a:p>
              <a:endParaRPr lang="en-GB"/>
            </a:p>
          </p:txBody>
        </p:sp>
      </p:grpSp>
    </p:spTree>
    <p:extLst>
      <p:ext uri="{BB962C8B-B14F-4D97-AF65-F5344CB8AC3E}">
        <p14:creationId xmlns:p14="http://schemas.microsoft.com/office/powerpoint/2010/main" val="1860176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B86EE-4124-4020-BA6C-229B941B60F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01980D-7E97-4635-8781-53306A9B877B}"/>
              </a:ext>
            </a:extLst>
          </p:cNvPr>
          <p:cNvSpPr>
            <a:spLocks noGrp="1"/>
          </p:cNvSpPr>
          <p:nvPr>
            <p:ph sz="half" idx="1"/>
          </p:nvPr>
        </p:nvSpPr>
        <p:spPr>
          <a:xfrm>
            <a:off x="515938" y="1825625"/>
            <a:ext cx="5503862" cy="4232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2B64BA3-1F7C-4F65-9150-67DDFBEE9F39}"/>
              </a:ext>
            </a:extLst>
          </p:cNvPr>
          <p:cNvSpPr>
            <a:spLocks noGrp="1"/>
          </p:cNvSpPr>
          <p:nvPr>
            <p:ph sz="half" idx="2"/>
          </p:nvPr>
        </p:nvSpPr>
        <p:spPr>
          <a:xfrm>
            <a:off x="6172200" y="1825625"/>
            <a:ext cx="5503862" cy="4232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a:extLst>
              <a:ext uri="{FF2B5EF4-FFF2-40B4-BE49-F238E27FC236}">
                <a16:creationId xmlns:a16="http://schemas.microsoft.com/office/drawing/2014/main" id="{6616E7F1-6FAF-4CAF-BA47-FCD95A3EE25D}"/>
              </a:ext>
            </a:extLst>
          </p:cNvPr>
          <p:cNvSpPr>
            <a:spLocks noGrp="1"/>
          </p:cNvSpPr>
          <p:nvPr>
            <p:ph type="sldNum" sz="quarter" idx="12"/>
          </p:nvPr>
        </p:nvSpPr>
        <p:spPr/>
        <p:txBody>
          <a:bodyPr/>
          <a:lstStyle/>
          <a:p>
            <a:fld id="{5FBD6568-6E97-4BDA-BEFD-3C7412E20151}" type="slidenum">
              <a:rPr lang="en-GB" smtClean="0"/>
              <a:t>‹#›</a:t>
            </a:fld>
            <a:endParaRPr lang="en-GB"/>
          </a:p>
        </p:txBody>
      </p:sp>
      <p:grpSp>
        <p:nvGrpSpPr>
          <p:cNvPr id="11" name="Group 10">
            <a:extLst>
              <a:ext uri="{FF2B5EF4-FFF2-40B4-BE49-F238E27FC236}">
                <a16:creationId xmlns:a16="http://schemas.microsoft.com/office/drawing/2014/main" id="{31845013-A906-4A57-A3B9-8DA75AB4ED78}"/>
              </a:ext>
            </a:extLst>
          </p:cNvPr>
          <p:cNvGrpSpPr/>
          <p:nvPr userDrawn="1"/>
        </p:nvGrpSpPr>
        <p:grpSpPr>
          <a:xfrm>
            <a:off x="1" y="6057900"/>
            <a:ext cx="2051871" cy="792822"/>
            <a:chOff x="-2883279" y="3607696"/>
            <a:chExt cx="8118995" cy="1890484"/>
          </a:xfrm>
          <a:solidFill>
            <a:schemeClr val="bg1">
              <a:lumMod val="85000"/>
            </a:schemeClr>
          </a:solidFill>
        </p:grpSpPr>
        <p:sp>
          <p:nvSpPr>
            <p:cNvPr id="12" name="Rectangle 11">
              <a:extLst>
                <a:ext uri="{FF2B5EF4-FFF2-40B4-BE49-F238E27FC236}">
                  <a16:creationId xmlns:a16="http://schemas.microsoft.com/office/drawing/2014/main" id="{CE12A53A-F267-4342-92A7-7EBBA1C6C99F}"/>
                </a:ext>
              </a:extLst>
            </p:cNvPr>
            <p:cNvSpPr/>
            <p:nvPr userDrawn="1"/>
          </p:nvSpPr>
          <p:spPr>
            <a:xfrm>
              <a:off x="-2883279" y="3607696"/>
              <a:ext cx="6675879"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Isosceles Triangle 12">
              <a:extLst>
                <a:ext uri="{FF2B5EF4-FFF2-40B4-BE49-F238E27FC236}">
                  <a16:creationId xmlns:a16="http://schemas.microsoft.com/office/drawing/2014/main" id="{FE52A16D-1D8C-4F12-AA01-4D97664FE7A9}"/>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4" name="Graphic 13">
            <a:extLst>
              <a:ext uri="{FF2B5EF4-FFF2-40B4-BE49-F238E27FC236}">
                <a16:creationId xmlns:a16="http://schemas.microsoft.com/office/drawing/2014/main" id="{FA124680-93AB-413B-930D-2F70DE50B47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7924" r="84101" b="83635"/>
          <a:stretch/>
        </p:blipFill>
        <p:spPr>
          <a:xfrm>
            <a:off x="377002" y="6084302"/>
            <a:ext cx="922396" cy="693036"/>
          </a:xfrm>
          <a:prstGeom prst="rect">
            <a:avLst/>
          </a:prstGeom>
        </p:spPr>
      </p:pic>
    </p:spTree>
    <p:extLst>
      <p:ext uri="{BB962C8B-B14F-4D97-AF65-F5344CB8AC3E}">
        <p14:creationId xmlns:p14="http://schemas.microsoft.com/office/powerpoint/2010/main" val="2170878822"/>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3398E7FE-D276-412F-8B85-65EAA0FF2F7B}"/>
              </a:ext>
            </a:extLst>
          </p:cNvPr>
          <p:cNvGrpSpPr/>
          <p:nvPr userDrawn="1"/>
        </p:nvGrpSpPr>
        <p:grpSpPr>
          <a:xfrm>
            <a:off x="1" y="6057900"/>
            <a:ext cx="2051871" cy="792822"/>
            <a:chOff x="-2883279" y="3607696"/>
            <a:chExt cx="8118995" cy="1890484"/>
          </a:xfrm>
          <a:solidFill>
            <a:schemeClr val="bg1">
              <a:lumMod val="85000"/>
            </a:schemeClr>
          </a:solidFill>
        </p:grpSpPr>
        <p:sp>
          <p:nvSpPr>
            <p:cNvPr id="15" name="Rectangle 14">
              <a:extLst>
                <a:ext uri="{FF2B5EF4-FFF2-40B4-BE49-F238E27FC236}">
                  <a16:creationId xmlns:a16="http://schemas.microsoft.com/office/drawing/2014/main" id="{2151E6F7-30E1-48B7-9026-90BBCB0BDE94}"/>
                </a:ext>
              </a:extLst>
            </p:cNvPr>
            <p:cNvSpPr/>
            <p:nvPr userDrawn="1"/>
          </p:nvSpPr>
          <p:spPr>
            <a:xfrm>
              <a:off x="-2883279" y="3607696"/>
              <a:ext cx="6675879"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Isosceles Triangle 15">
              <a:extLst>
                <a:ext uri="{FF2B5EF4-FFF2-40B4-BE49-F238E27FC236}">
                  <a16:creationId xmlns:a16="http://schemas.microsoft.com/office/drawing/2014/main" id="{B7D45BDE-8CF5-4668-A5F9-C489A3277173}"/>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2" name="Graphic 11">
            <a:extLst>
              <a:ext uri="{FF2B5EF4-FFF2-40B4-BE49-F238E27FC236}">
                <a16:creationId xmlns:a16="http://schemas.microsoft.com/office/drawing/2014/main" id="{E6E07257-EA69-43B3-B1F3-F8D3C93840EF}"/>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7924" r="84101" b="83635"/>
          <a:stretch/>
        </p:blipFill>
        <p:spPr>
          <a:xfrm>
            <a:off x="377002" y="6084302"/>
            <a:ext cx="922396" cy="693036"/>
          </a:xfrm>
          <a:prstGeom prst="rect">
            <a:avLst/>
          </a:prstGeom>
        </p:spPr>
      </p:pic>
      <p:sp>
        <p:nvSpPr>
          <p:cNvPr id="2" name="Title 1">
            <a:extLst>
              <a:ext uri="{FF2B5EF4-FFF2-40B4-BE49-F238E27FC236}">
                <a16:creationId xmlns:a16="http://schemas.microsoft.com/office/drawing/2014/main" id="{D41D7030-1FC4-4DFA-8CA2-EB8212C2F15A}"/>
              </a:ext>
            </a:extLst>
          </p:cNvPr>
          <p:cNvSpPr>
            <a:spLocks noGrp="1"/>
          </p:cNvSpPr>
          <p:nvPr>
            <p:ph type="title"/>
          </p:nvPr>
        </p:nvSpPr>
        <p:spPr>
          <a:xfrm>
            <a:off x="515938" y="365125"/>
            <a:ext cx="11160125"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36AFD8-5BB3-405A-957C-6E15274463C4}"/>
              </a:ext>
            </a:extLst>
          </p:cNvPr>
          <p:cNvSpPr>
            <a:spLocks noGrp="1"/>
          </p:cNvSpPr>
          <p:nvPr>
            <p:ph type="body" idx="1"/>
          </p:nvPr>
        </p:nvSpPr>
        <p:spPr>
          <a:xfrm>
            <a:off x="515938" y="1681163"/>
            <a:ext cx="548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F88856-9EF8-44EC-84EC-8F471370CB42}"/>
              </a:ext>
            </a:extLst>
          </p:cNvPr>
          <p:cNvSpPr>
            <a:spLocks noGrp="1"/>
          </p:cNvSpPr>
          <p:nvPr>
            <p:ph sz="half" idx="2"/>
          </p:nvPr>
        </p:nvSpPr>
        <p:spPr>
          <a:xfrm>
            <a:off x="515938" y="2505075"/>
            <a:ext cx="5481637" cy="3552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176548-AF26-406D-B3C9-F728D435B6EF}"/>
              </a:ext>
            </a:extLst>
          </p:cNvPr>
          <p:cNvSpPr>
            <a:spLocks noGrp="1"/>
          </p:cNvSpPr>
          <p:nvPr>
            <p:ph type="body" sz="quarter" idx="3"/>
          </p:nvPr>
        </p:nvSpPr>
        <p:spPr>
          <a:xfrm>
            <a:off x="6172199" y="1681163"/>
            <a:ext cx="550386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44BD5F-602C-47B3-9386-E4720A41E78C}"/>
              </a:ext>
            </a:extLst>
          </p:cNvPr>
          <p:cNvSpPr>
            <a:spLocks noGrp="1"/>
          </p:cNvSpPr>
          <p:nvPr>
            <p:ph sz="quarter" idx="4"/>
          </p:nvPr>
        </p:nvSpPr>
        <p:spPr>
          <a:xfrm>
            <a:off x="6172199" y="2505075"/>
            <a:ext cx="5503863" cy="3552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a:extLst>
              <a:ext uri="{FF2B5EF4-FFF2-40B4-BE49-F238E27FC236}">
                <a16:creationId xmlns:a16="http://schemas.microsoft.com/office/drawing/2014/main" id="{213D68DA-E5DF-48B4-B26B-91D2FDE0DD55}"/>
              </a:ext>
            </a:extLst>
          </p:cNvPr>
          <p:cNvSpPr>
            <a:spLocks noGrp="1"/>
          </p:cNvSpPr>
          <p:nvPr>
            <p:ph type="sldNum" sz="quarter" idx="12"/>
          </p:nvPr>
        </p:nvSpPr>
        <p:spPr/>
        <p:txBody>
          <a:bodyPr/>
          <a:lstStyle/>
          <a:p>
            <a:fld id="{5FBD6568-6E97-4BDA-BEFD-3C7412E20151}" type="slidenum">
              <a:rPr lang="en-GB" smtClean="0"/>
              <a:t>‹#›</a:t>
            </a:fld>
            <a:endParaRPr lang="en-GB"/>
          </a:p>
        </p:txBody>
      </p:sp>
    </p:spTree>
    <p:extLst>
      <p:ext uri="{BB962C8B-B14F-4D97-AF65-F5344CB8AC3E}">
        <p14:creationId xmlns:p14="http://schemas.microsoft.com/office/powerpoint/2010/main" val="27771267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5D3A0-BCB2-4F8F-A655-3A780BEB8D25}"/>
              </a:ext>
            </a:extLst>
          </p:cNvPr>
          <p:cNvSpPr>
            <a:spLocks noGrp="1"/>
          </p:cNvSpPr>
          <p:nvPr>
            <p:ph type="title"/>
          </p:nvPr>
        </p:nvSpPr>
        <p:spPr/>
        <p:txBody>
          <a:bodyPr/>
          <a:lstStyle/>
          <a:p>
            <a:r>
              <a:rPr lang="en-US"/>
              <a:t>Click to edit Master title style</a:t>
            </a:r>
            <a:endParaRPr lang="en-GB"/>
          </a:p>
        </p:txBody>
      </p:sp>
      <p:sp>
        <p:nvSpPr>
          <p:cNvPr id="5" name="Slide Number Placeholder 4">
            <a:extLst>
              <a:ext uri="{FF2B5EF4-FFF2-40B4-BE49-F238E27FC236}">
                <a16:creationId xmlns:a16="http://schemas.microsoft.com/office/drawing/2014/main" id="{6C11F44C-E7FC-4CBB-AEFD-99B6AAC90FFA}"/>
              </a:ext>
            </a:extLst>
          </p:cNvPr>
          <p:cNvSpPr>
            <a:spLocks noGrp="1"/>
          </p:cNvSpPr>
          <p:nvPr>
            <p:ph type="sldNum" sz="quarter" idx="12"/>
          </p:nvPr>
        </p:nvSpPr>
        <p:spPr/>
        <p:txBody>
          <a:bodyPr/>
          <a:lstStyle/>
          <a:p>
            <a:fld id="{5FBD6568-6E97-4BDA-BEFD-3C7412E20151}" type="slidenum">
              <a:rPr lang="en-GB" smtClean="0"/>
              <a:t>‹#›</a:t>
            </a:fld>
            <a:endParaRPr lang="en-GB"/>
          </a:p>
        </p:txBody>
      </p:sp>
      <p:grpSp>
        <p:nvGrpSpPr>
          <p:cNvPr id="17" name="Group 16">
            <a:extLst>
              <a:ext uri="{FF2B5EF4-FFF2-40B4-BE49-F238E27FC236}">
                <a16:creationId xmlns:a16="http://schemas.microsoft.com/office/drawing/2014/main" id="{708C2E44-784F-436F-8B60-5DE6C94E9142}"/>
              </a:ext>
            </a:extLst>
          </p:cNvPr>
          <p:cNvGrpSpPr/>
          <p:nvPr userDrawn="1"/>
        </p:nvGrpSpPr>
        <p:grpSpPr>
          <a:xfrm>
            <a:off x="1" y="6057900"/>
            <a:ext cx="2051871" cy="792822"/>
            <a:chOff x="-2883279" y="3607696"/>
            <a:chExt cx="8118995" cy="1890484"/>
          </a:xfrm>
          <a:solidFill>
            <a:schemeClr val="bg1">
              <a:lumMod val="85000"/>
            </a:schemeClr>
          </a:solidFill>
        </p:grpSpPr>
        <p:sp>
          <p:nvSpPr>
            <p:cNvPr id="18" name="Rectangle 17">
              <a:extLst>
                <a:ext uri="{FF2B5EF4-FFF2-40B4-BE49-F238E27FC236}">
                  <a16:creationId xmlns:a16="http://schemas.microsoft.com/office/drawing/2014/main" id="{AB20BF1F-6634-484F-8AD4-B228E6BEF18A}"/>
                </a:ext>
              </a:extLst>
            </p:cNvPr>
            <p:cNvSpPr/>
            <p:nvPr userDrawn="1"/>
          </p:nvSpPr>
          <p:spPr>
            <a:xfrm>
              <a:off x="-2883279" y="3607696"/>
              <a:ext cx="6675879"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Isosceles Triangle 18">
              <a:extLst>
                <a:ext uri="{FF2B5EF4-FFF2-40B4-BE49-F238E27FC236}">
                  <a16:creationId xmlns:a16="http://schemas.microsoft.com/office/drawing/2014/main" id="{1EA9C11D-6895-4741-9424-D249BFB37EC4}"/>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20" name="Graphic 19">
            <a:extLst>
              <a:ext uri="{FF2B5EF4-FFF2-40B4-BE49-F238E27FC236}">
                <a16:creationId xmlns:a16="http://schemas.microsoft.com/office/drawing/2014/main" id="{E5F7CBF5-C2B5-43DD-95A6-2C0CD018718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7924" r="84101" b="83635"/>
          <a:stretch/>
        </p:blipFill>
        <p:spPr>
          <a:xfrm>
            <a:off x="377002" y="6084302"/>
            <a:ext cx="922396" cy="693036"/>
          </a:xfrm>
          <a:prstGeom prst="rect">
            <a:avLst/>
          </a:prstGeom>
        </p:spPr>
      </p:pic>
    </p:spTree>
    <p:extLst>
      <p:ext uri="{BB962C8B-B14F-4D97-AF65-F5344CB8AC3E}">
        <p14:creationId xmlns:p14="http://schemas.microsoft.com/office/powerpoint/2010/main" val="39344483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1C05F94-A112-429D-99AA-777C9EC4F3D6}"/>
              </a:ext>
            </a:extLst>
          </p:cNvPr>
          <p:cNvSpPr>
            <a:spLocks noGrp="1"/>
          </p:cNvSpPr>
          <p:nvPr>
            <p:ph type="sldNum" sz="quarter" idx="12"/>
          </p:nvPr>
        </p:nvSpPr>
        <p:spPr/>
        <p:txBody>
          <a:bodyPr/>
          <a:lstStyle/>
          <a:p>
            <a:fld id="{5FBD6568-6E97-4BDA-BEFD-3C7412E20151}" type="slidenum">
              <a:rPr lang="en-GB" smtClean="0"/>
              <a:t>‹#›</a:t>
            </a:fld>
            <a:endParaRPr lang="en-GB"/>
          </a:p>
        </p:txBody>
      </p:sp>
      <p:pic>
        <p:nvPicPr>
          <p:cNvPr id="7" name="Graphic 6">
            <a:extLst>
              <a:ext uri="{FF2B5EF4-FFF2-40B4-BE49-F238E27FC236}">
                <a16:creationId xmlns:a16="http://schemas.microsoft.com/office/drawing/2014/main" id="{8C37184E-1591-41BD-9239-CAF0284C948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7924" r="84101" b="83635"/>
          <a:stretch/>
        </p:blipFill>
        <p:spPr>
          <a:xfrm>
            <a:off x="377002" y="6084302"/>
            <a:ext cx="922396" cy="693036"/>
          </a:xfrm>
          <a:prstGeom prst="rect">
            <a:avLst/>
          </a:prstGeom>
        </p:spPr>
      </p:pic>
    </p:spTree>
    <p:extLst>
      <p:ext uri="{BB962C8B-B14F-4D97-AF65-F5344CB8AC3E}">
        <p14:creationId xmlns:p14="http://schemas.microsoft.com/office/powerpoint/2010/main" val="34968154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3"/>
        </a:solidFill>
        <a:effectLst/>
      </p:bgPr>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8FA0EC81-655C-46B7-865B-01FE391566CC}"/>
              </a:ext>
            </a:extLst>
          </p:cNvPr>
          <p:cNvGrpSpPr/>
          <p:nvPr userDrawn="1"/>
        </p:nvGrpSpPr>
        <p:grpSpPr>
          <a:xfrm>
            <a:off x="0" y="-1"/>
            <a:ext cx="10115771" cy="6905119"/>
            <a:chOff x="639976" y="3607696"/>
            <a:chExt cx="4595740" cy="1890484"/>
          </a:xfrm>
          <a:solidFill>
            <a:schemeClr val="bg1"/>
          </a:solidFill>
        </p:grpSpPr>
        <p:sp>
          <p:nvSpPr>
            <p:cNvPr id="15" name="Rectangle 14">
              <a:extLst>
                <a:ext uri="{FF2B5EF4-FFF2-40B4-BE49-F238E27FC236}">
                  <a16:creationId xmlns:a16="http://schemas.microsoft.com/office/drawing/2014/main" id="{9F9CE1BF-9156-4C9B-930A-7385CE96F5E9}"/>
                </a:ext>
              </a:extLst>
            </p:cNvPr>
            <p:cNvSpPr/>
            <p:nvPr userDrawn="1"/>
          </p:nvSpPr>
          <p:spPr>
            <a:xfrm>
              <a:off x="639976" y="3607696"/>
              <a:ext cx="3152620"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Isosceles Triangle 15">
              <a:extLst>
                <a:ext uri="{FF2B5EF4-FFF2-40B4-BE49-F238E27FC236}">
                  <a16:creationId xmlns:a16="http://schemas.microsoft.com/office/drawing/2014/main" id="{3966EAF9-5F0F-461D-9C6A-8C34B05F987C}"/>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2822F79B-42A6-4E77-9AA4-BD97E321B2FF}"/>
              </a:ext>
            </a:extLst>
          </p:cNvPr>
          <p:cNvSpPr>
            <a:spLocks noGrp="1"/>
          </p:cNvSpPr>
          <p:nvPr>
            <p:ph type="ctrTitle"/>
          </p:nvPr>
        </p:nvSpPr>
        <p:spPr>
          <a:xfrm>
            <a:off x="515938" y="2961586"/>
            <a:ext cx="7208837" cy="1800913"/>
          </a:xfrm>
        </p:spPr>
        <p:txBody>
          <a:bodyPr anchor="b"/>
          <a:lstStyle>
            <a:lvl1pPr algn="l">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E4510A1-EC74-46A8-81CC-130238D9E190}"/>
              </a:ext>
            </a:extLst>
          </p:cNvPr>
          <p:cNvSpPr>
            <a:spLocks noGrp="1"/>
          </p:cNvSpPr>
          <p:nvPr>
            <p:ph type="subTitle" idx="1"/>
          </p:nvPr>
        </p:nvSpPr>
        <p:spPr>
          <a:xfrm>
            <a:off x="515938" y="4924425"/>
            <a:ext cx="6650135" cy="113347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grpSp>
        <p:nvGrpSpPr>
          <p:cNvPr id="82" name="Graphic 79">
            <a:extLst>
              <a:ext uri="{FF2B5EF4-FFF2-40B4-BE49-F238E27FC236}">
                <a16:creationId xmlns:a16="http://schemas.microsoft.com/office/drawing/2014/main" id="{97733F57-BFBE-48F4-9C0C-707CF4C4A746}"/>
              </a:ext>
            </a:extLst>
          </p:cNvPr>
          <p:cNvGrpSpPr/>
          <p:nvPr/>
        </p:nvGrpSpPr>
        <p:grpSpPr>
          <a:xfrm>
            <a:off x="4379408" y="702999"/>
            <a:ext cx="2333099" cy="731904"/>
            <a:chOff x="6295661" y="1970220"/>
            <a:chExt cx="2602680" cy="816473"/>
          </a:xfrm>
          <a:solidFill>
            <a:srgbClr val="701B45"/>
          </a:solidFill>
        </p:grpSpPr>
        <p:sp>
          <p:nvSpPr>
            <p:cNvPr id="83" name="Freeform: Shape 82">
              <a:extLst>
                <a:ext uri="{FF2B5EF4-FFF2-40B4-BE49-F238E27FC236}">
                  <a16:creationId xmlns:a16="http://schemas.microsoft.com/office/drawing/2014/main" id="{EEC97F7A-9CA5-4D48-8092-6265F520AA93}"/>
                </a:ext>
              </a:extLst>
            </p:cNvPr>
            <p:cNvSpPr/>
            <p:nvPr/>
          </p:nvSpPr>
          <p:spPr>
            <a:xfrm>
              <a:off x="6295661" y="1970220"/>
              <a:ext cx="1418249" cy="816473"/>
            </a:xfrm>
            <a:custGeom>
              <a:avLst/>
              <a:gdLst>
                <a:gd name="connsiteX0" fmla="*/ 488721 w 1418249"/>
                <a:gd name="connsiteY0" fmla="*/ 0 h 816473"/>
                <a:gd name="connsiteX1" fmla="*/ 174406 w 1418249"/>
                <a:gd name="connsiteY1" fmla="*/ 816473 h 816473"/>
                <a:gd name="connsiteX2" fmla="*/ 822201 w 1418249"/>
                <a:gd name="connsiteY2" fmla="*/ 816473 h 816473"/>
                <a:gd name="connsiteX3" fmla="*/ 1134600 w 1418249"/>
                <a:gd name="connsiteY3" fmla="*/ 0 h 816473"/>
                <a:gd name="connsiteX4" fmla="*/ 488721 w 1418249"/>
                <a:gd name="connsiteY4" fmla="*/ 0 h 816473"/>
                <a:gd name="connsiteX5" fmla="*/ 1144183 w 1418249"/>
                <a:gd name="connsiteY5" fmla="*/ 170578 h 816473"/>
                <a:gd name="connsiteX6" fmla="*/ 944861 w 1418249"/>
                <a:gd name="connsiteY6" fmla="*/ 689977 h 816473"/>
                <a:gd name="connsiteX7" fmla="*/ 1023439 w 1418249"/>
                <a:gd name="connsiteY7" fmla="*/ 689977 h 816473"/>
                <a:gd name="connsiteX8" fmla="*/ 1077103 w 1418249"/>
                <a:gd name="connsiteY8" fmla="*/ 544316 h 816473"/>
                <a:gd name="connsiteX9" fmla="*/ 1282174 w 1418249"/>
                <a:gd name="connsiteY9" fmla="*/ 544316 h 816473"/>
                <a:gd name="connsiteX10" fmla="*/ 1335838 w 1418249"/>
                <a:gd name="connsiteY10" fmla="*/ 689977 h 816473"/>
                <a:gd name="connsiteX11" fmla="*/ 1418249 w 1418249"/>
                <a:gd name="connsiteY11" fmla="*/ 689977 h 816473"/>
                <a:gd name="connsiteX12" fmla="*/ 1215095 w 1418249"/>
                <a:gd name="connsiteY12" fmla="*/ 170578 h 816473"/>
                <a:gd name="connsiteX13" fmla="*/ 1144183 w 1418249"/>
                <a:gd name="connsiteY13" fmla="*/ 170578 h 816473"/>
                <a:gd name="connsiteX14" fmla="*/ 346896 w 1418249"/>
                <a:gd name="connsiteY14" fmla="*/ 170578 h 816473"/>
                <a:gd name="connsiteX15" fmla="*/ 0 w 1418249"/>
                <a:gd name="connsiteY15" fmla="*/ 170578 h 816473"/>
                <a:gd name="connsiteX16" fmla="*/ 0 w 1418249"/>
                <a:gd name="connsiteY16" fmla="*/ 689977 h 816473"/>
                <a:gd name="connsiteX17" fmla="*/ 74745 w 1418249"/>
                <a:gd name="connsiteY17" fmla="*/ 689977 h 816473"/>
                <a:gd name="connsiteX18" fmla="*/ 74745 w 1418249"/>
                <a:gd name="connsiteY18" fmla="*/ 461902 h 816473"/>
                <a:gd name="connsiteX19" fmla="*/ 233820 w 1418249"/>
                <a:gd name="connsiteY19" fmla="*/ 461902 h 816473"/>
                <a:gd name="connsiteX20" fmla="*/ 258735 w 1418249"/>
                <a:gd name="connsiteY20" fmla="*/ 394821 h 816473"/>
                <a:gd name="connsiteX21" fmla="*/ 72829 w 1418249"/>
                <a:gd name="connsiteY21" fmla="*/ 394821 h 816473"/>
                <a:gd name="connsiteX22" fmla="*/ 72829 w 1418249"/>
                <a:gd name="connsiteY22" fmla="*/ 235742 h 816473"/>
                <a:gd name="connsiteX23" fmla="*/ 318148 w 1418249"/>
                <a:gd name="connsiteY23" fmla="*/ 235742 h 816473"/>
                <a:gd name="connsiteX24" fmla="*/ 346896 w 1418249"/>
                <a:gd name="connsiteY24" fmla="*/ 170578 h 816473"/>
                <a:gd name="connsiteX25" fmla="*/ 649711 w 1418249"/>
                <a:gd name="connsiteY25" fmla="*/ 174411 h 816473"/>
                <a:gd name="connsiteX26" fmla="*/ 718707 w 1418249"/>
                <a:gd name="connsiteY26" fmla="*/ 183994 h 816473"/>
                <a:gd name="connsiteX27" fmla="*/ 772371 w 1418249"/>
                <a:gd name="connsiteY27" fmla="*/ 206993 h 816473"/>
                <a:gd name="connsiteX28" fmla="*/ 812618 w 1418249"/>
                <a:gd name="connsiteY28" fmla="*/ 237659 h 816473"/>
                <a:gd name="connsiteX29" fmla="*/ 839451 w 1418249"/>
                <a:gd name="connsiteY29" fmla="*/ 270241 h 816473"/>
                <a:gd name="connsiteX30" fmla="*/ 789620 w 1418249"/>
                <a:gd name="connsiteY30" fmla="*/ 312406 h 816473"/>
                <a:gd name="connsiteX31" fmla="*/ 768538 w 1418249"/>
                <a:gd name="connsiteY31" fmla="*/ 285574 h 816473"/>
                <a:gd name="connsiteX32" fmla="*/ 739790 w 1418249"/>
                <a:gd name="connsiteY32" fmla="*/ 260658 h 816473"/>
                <a:gd name="connsiteX33" fmla="*/ 701459 w 1418249"/>
                <a:gd name="connsiteY33" fmla="*/ 241492 h 816473"/>
                <a:gd name="connsiteX34" fmla="*/ 651628 w 1418249"/>
                <a:gd name="connsiteY34" fmla="*/ 233826 h 816473"/>
                <a:gd name="connsiteX35" fmla="*/ 578799 w 1418249"/>
                <a:gd name="connsiteY35" fmla="*/ 249158 h 816473"/>
                <a:gd name="connsiteX36" fmla="*/ 525135 w 1418249"/>
                <a:gd name="connsiteY36" fmla="*/ 291324 h 816473"/>
                <a:gd name="connsiteX37" fmla="*/ 490638 w 1418249"/>
                <a:gd name="connsiteY37" fmla="*/ 352655 h 816473"/>
                <a:gd name="connsiteX38" fmla="*/ 479138 w 1418249"/>
                <a:gd name="connsiteY38" fmla="*/ 427403 h 816473"/>
                <a:gd name="connsiteX39" fmla="*/ 490638 w 1418249"/>
                <a:gd name="connsiteY39" fmla="*/ 502150 h 816473"/>
                <a:gd name="connsiteX40" fmla="*/ 525135 w 1418249"/>
                <a:gd name="connsiteY40" fmla="*/ 561565 h 816473"/>
                <a:gd name="connsiteX41" fmla="*/ 578799 w 1418249"/>
                <a:gd name="connsiteY41" fmla="*/ 601814 h 816473"/>
                <a:gd name="connsiteX42" fmla="*/ 649711 w 1418249"/>
                <a:gd name="connsiteY42" fmla="*/ 617147 h 816473"/>
                <a:gd name="connsiteX43" fmla="*/ 707208 w 1418249"/>
                <a:gd name="connsiteY43" fmla="*/ 609480 h 816473"/>
                <a:gd name="connsiteX44" fmla="*/ 747456 w 1418249"/>
                <a:gd name="connsiteY44" fmla="*/ 590314 h 816473"/>
                <a:gd name="connsiteX45" fmla="*/ 774287 w 1418249"/>
                <a:gd name="connsiteY45" fmla="*/ 567315 h 816473"/>
                <a:gd name="connsiteX46" fmla="*/ 791537 w 1418249"/>
                <a:gd name="connsiteY46" fmla="*/ 548149 h 816473"/>
                <a:gd name="connsiteX47" fmla="*/ 841367 w 1418249"/>
                <a:gd name="connsiteY47" fmla="*/ 588397 h 816473"/>
                <a:gd name="connsiteX48" fmla="*/ 816452 w 1418249"/>
                <a:gd name="connsiteY48" fmla="*/ 619063 h 816473"/>
                <a:gd name="connsiteX49" fmla="*/ 776204 w 1418249"/>
                <a:gd name="connsiteY49" fmla="*/ 651645 h 816473"/>
                <a:gd name="connsiteX50" fmla="*/ 720624 w 1418249"/>
                <a:gd name="connsiteY50" fmla="*/ 676561 h 816473"/>
                <a:gd name="connsiteX51" fmla="*/ 651628 w 1418249"/>
                <a:gd name="connsiteY51" fmla="*/ 686144 h 816473"/>
                <a:gd name="connsiteX52" fmla="*/ 553884 w 1418249"/>
                <a:gd name="connsiteY52" fmla="*/ 666978 h 816473"/>
                <a:gd name="connsiteX53" fmla="*/ 477222 w 1418249"/>
                <a:gd name="connsiteY53" fmla="*/ 613313 h 816473"/>
                <a:gd name="connsiteX54" fmla="*/ 427392 w 1418249"/>
                <a:gd name="connsiteY54" fmla="*/ 532816 h 816473"/>
                <a:gd name="connsiteX55" fmla="*/ 410142 w 1418249"/>
                <a:gd name="connsiteY55" fmla="*/ 431236 h 816473"/>
                <a:gd name="connsiteX56" fmla="*/ 427392 w 1418249"/>
                <a:gd name="connsiteY56" fmla="*/ 331573 h 816473"/>
                <a:gd name="connsiteX57" fmla="*/ 477222 w 1418249"/>
                <a:gd name="connsiteY57" fmla="*/ 249158 h 816473"/>
                <a:gd name="connsiteX58" fmla="*/ 553884 w 1418249"/>
                <a:gd name="connsiteY58" fmla="*/ 193577 h 816473"/>
                <a:gd name="connsiteX59" fmla="*/ 649711 w 1418249"/>
                <a:gd name="connsiteY59" fmla="*/ 174411 h 816473"/>
                <a:gd name="connsiteX60" fmla="*/ 649711 w 1418249"/>
                <a:gd name="connsiteY60" fmla="*/ 174411 h 816473"/>
                <a:gd name="connsiteX61" fmla="*/ 1180597 w 1418249"/>
                <a:gd name="connsiteY61" fmla="*/ 252992 h 816473"/>
                <a:gd name="connsiteX62" fmla="*/ 1261092 w 1418249"/>
                <a:gd name="connsiteY62" fmla="*/ 481068 h 816473"/>
                <a:gd name="connsiteX63" fmla="*/ 1100101 w 1418249"/>
                <a:gd name="connsiteY63" fmla="*/ 481068 h 816473"/>
                <a:gd name="connsiteX64" fmla="*/ 1180597 w 1418249"/>
                <a:gd name="connsiteY64" fmla="*/ 252992 h 816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418249" h="816473">
                  <a:moveTo>
                    <a:pt x="488721" y="0"/>
                  </a:moveTo>
                  <a:lnTo>
                    <a:pt x="174406" y="816473"/>
                  </a:lnTo>
                  <a:lnTo>
                    <a:pt x="822201" y="816473"/>
                  </a:lnTo>
                  <a:lnTo>
                    <a:pt x="1134600" y="0"/>
                  </a:lnTo>
                  <a:lnTo>
                    <a:pt x="488721" y="0"/>
                  </a:lnTo>
                  <a:close/>
                  <a:moveTo>
                    <a:pt x="1144183" y="170578"/>
                  </a:moveTo>
                  <a:lnTo>
                    <a:pt x="944861" y="689977"/>
                  </a:lnTo>
                  <a:lnTo>
                    <a:pt x="1023439" y="689977"/>
                  </a:lnTo>
                  <a:lnTo>
                    <a:pt x="1077103" y="544316"/>
                  </a:lnTo>
                  <a:lnTo>
                    <a:pt x="1282174" y="544316"/>
                  </a:lnTo>
                  <a:lnTo>
                    <a:pt x="1335838" y="689977"/>
                  </a:lnTo>
                  <a:lnTo>
                    <a:pt x="1418249" y="689977"/>
                  </a:lnTo>
                  <a:lnTo>
                    <a:pt x="1215095" y="170578"/>
                  </a:lnTo>
                  <a:lnTo>
                    <a:pt x="1144183" y="170578"/>
                  </a:lnTo>
                  <a:close/>
                  <a:moveTo>
                    <a:pt x="346896" y="170578"/>
                  </a:moveTo>
                  <a:lnTo>
                    <a:pt x="0" y="170578"/>
                  </a:lnTo>
                  <a:lnTo>
                    <a:pt x="0" y="689977"/>
                  </a:lnTo>
                  <a:lnTo>
                    <a:pt x="74745" y="689977"/>
                  </a:lnTo>
                  <a:lnTo>
                    <a:pt x="74745" y="461902"/>
                  </a:lnTo>
                  <a:lnTo>
                    <a:pt x="233820" y="461902"/>
                  </a:lnTo>
                  <a:lnTo>
                    <a:pt x="258735" y="394821"/>
                  </a:lnTo>
                  <a:lnTo>
                    <a:pt x="72829" y="394821"/>
                  </a:lnTo>
                  <a:lnTo>
                    <a:pt x="72829" y="235742"/>
                  </a:lnTo>
                  <a:lnTo>
                    <a:pt x="318148" y="235742"/>
                  </a:lnTo>
                  <a:lnTo>
                    <a:pt x="346896" y="170578"/>
                  </a:lnTo>
                  <a:close/>
                  <a:moveTo>
                    <a:pt x="649711" y="174411"/>
                  </a:moveTo>
                  <a:cubicBezTo>
                    <a:pt x="674627" y="174411"/>
                    <a:pt x="699542" y="178244"/>
                    <a:pt x="718707" y="183994"/>
                  </a:cubicBezTo>
                  <a:cubicBezTo>
                    <a:pt x="739790" y="189744"/>
                    <a:pt x="757039" y="197410"/>
                    <a:pt x="772371" y="206993"/>
                  </a:cubicBezTo>
                  <a:cubicBezTo>
                    <a:pt x="787703" y="216576"/>
                    <a:pt x="801120" y="226159"/>
                    <a:pt x="812618" y="237659"/>
                  </a:cubicBezTo>
                  <a:cubicBezTo>
                    <a:pt x="824118" y="249158"/>
                    <a:pt x="831784" y="258742"/>
                    <a:pt x="839451" y="270241"/>
                  </a:cubicBezTo>
                  <a:lnTo>
                    <a:pt x="789620" y="312406"/>
                  </a:lnTo>
                  <a:cubicBezTo>
                    <a:pt x="783870" y="304740"/>
                    <a:pt x="776204" y="295157"/>
                    <a:pt x="768538" y="285574"/>
                  </a:cubicBezTo>
                  <a:cubicBezTo>
                    <a:pt x="760872" y="275991"/>
                    <a:pt x="751289" y="268325"/>
                    <a:pt x="739790" y="260658"/>
                  </a:cubicBezTo>
                  <a:cubicBezTo>
                    <a:pt x="728290" y="252992"/>
                    <a:pt x="714875" y="247242"/>
                    <a:pt x="701459" y="241492"/>
                  </a:cubicBezTo>
                  <a:cubicBezTo>
                    <a:pt x="686126" y="235742"/>
                    <a:pt x="670794" y="233826"/>
                    <a:pt x="651628" y="233826"/>
                  </a:cubicBezTo>
                  <a:cubicBezTo>
                    <a:pt x="624796" y="233826"/>
                    <a:pt x="599882" y="239575"/>
                    <a:pt x="578799" y="249158"/>
                  </a:cubicBezTo>
                  <a:cubicBezTo>
                    <a:pt x="557717" y="258742"/>
                    <a:pt x="540468" y="274074"/>
                    <a:pt x="525135" y="291324"/>
                  </a:cubicBezTo>
                  <a:cubicBezTo>
                    <a:pt x="509803" y="308573"/>
                    <a:pt x="498304" y="329656"/>
                    <a:pt x="490638" y="352655"/>
                  </a:cubicBezTo>
                  <a:cubicBezTo>
                    <a:pt x="482972" y="375654"/>
                    <a:pt x="479138" y="400570"/>
                    <a:pt x="479138" y="427403"/>
                  </a:cubicBezTo>
                  <a:cubicBezTo>
                    <a:pt x="479138" y="454235"/>
                    <a:pt x="482972" y="479151"/>
                    <a:pt x="490638" y="502150"/>
                  </a:cubicBezTo>
                  <a:cubicBezTo>
                    <a:pt x="498304" y="525149"/>
                    <a:pt x="509803" y="546232"/>
                    <a:pt x="525135" y="561565"/>
                  </a:cubicBezTo>
                  <a:cubicBezTo>
                    <a:pt x="540468" y="578814"/>
                    <a:pt x="557717" y="592231"/>
                    <a:pt x="578799" y="601814"/>
                  </a:cubicBezTo>
                  <a:cubicBezTo>
                    <a:pt x="599882" y="611397"/>
                    <a:pt x="622880" y="617147"/>
                    <a:pt x="649711" y="617147"/>
                  </a:cubicBezTo>
                  <a:cubicBezTo>
                    <a:pt x="670794" y="617147"/>
                    <a:pt x="689959" y="615230"/>
                    <a:pt x="707208" y="609480"/>
                  </a:cubicBezTo>
                  <a:cubicBezTo>
                    <a:pt x="722541" y="603730"/>
                    <a:pt x="735956" y="597980"/>
                    <a:pt x="747456" y="590314"/>
                  </a:cubicBezTo>
                  <a:cubicBezTo>
                    <a:pt x="758955" y="582648"/>
                    <a:pt x="766621" y="574981"/>
                    <a:pt x="774287" y="567315"/>
                  </a:cubicBezTo>
                  <a:cubicBezTo>
                    <a:pt x="781954" y="559648"/>
                    <a:pt x="787703" y="551982"/>
                    <a:pt x="791537" y="548149"/>
                  </a:cubicBezTo>
                  <a:lnTo>
                    <a:pt x="841367" y="588397"/>
                  </a:lnTo>
                  <a:cubicBezTo>
                    <a:pt x="835617" y="597980"/>
                    <a:pt x="827951" y="607564"/>
                    <a:pt x="816452" y="619063"/>
                  </a:cubicBezTo>
                  <a:cubicBezTo>
                    <a:pt x="804952" y="630563"/>
                    <a:pt x="791537" y="640146"/>
                    <a:pt x="776204" y="651645"/>
                  </a:cubicBezTo>
                  <a:cubicBezTo>
                    <a:pt x="760872" y="661228"/>
                    <a:pt x="741706" y="670811"/>
                    <a:pt x="720624" y="676561"/>
                  </a:cubicBezTo>
                  <a:cubicBezTo>
                    <a:pt x="699542" y="684228"/>
                    <a:pt x="676544" y="686144"/>
                    <a:pt x="651628" y="686144"/>
                  </a:cubicBezTo>
                  <a:cubicBezTo>
                    <a:pt x="615214" y="686144"/>
                    <a:pt x="582632" y="680394"/>
                    <a:pt x="553884" y="666978"/>
                  </a:cubicBezTo>
                  <a:cubicBezTo>
                    <a:pt x="523219" y="653562"/>
                    <a:pt x="498304" y="636313"/>
                    <a:pt x="477222" y="613313"/>
                  </a:cubicBezTo>
                  <a:cubicBezTo>
                    <a:pt x="456140" y="590314"/>
                    <a:pt x="438891" y="563482"/>
                    <a:pt x="427392" y="532816"/>
                  </a:cubicBezTo>
                  <a:cubicBezTo>
                    <a:pt x="415892" y="502150"/>
                    <a:pt x="410142" y="467651"/>
                    <a:pt x="410142" y="431236"/>
                  </a:cubicBezTo>
                  <a:cubicBezTo>
                    <a:pt x="410142" y="394821"/>
                    <a:pt x="415892" y="362238"/>
                    <a:pt x="427392" y="331573"/>
                  </a:cubicBezTo>
                  <a:cubicBezTo>
                    <a:pt x="438891" y="300907"/>
                    <a:pt x="456140" y="272158"/>
                    <a:pt x="477222" y="249158"/>
                  </a:cubicBezTo>
                  <a:cubicBezTo>
                    <a:pt x="498304" y="226159"/>
                    <a:pt x="525135" y="206993"/>
                    <a:pt x="553884" y="193577"/>
                  </a:cubicBezTo>
                  <a:cubicBezTo>
                    <a:pt x="578799" y="180161"/>
                    <a:pt x="613297" y="174411"/>
                    <a:pt x="649711" y="174411"/>
                  </a:cubicBezTo>
                  <a:lnTo>
                    <a:pt x="649711" y="174411"/>
                  </a:lnTo>
                  <a:close/>
                  <a:moveTo>
                    <a:pt x="1180597" y="252992"/>
                  </a:moveTo>
                  <a:lnTo>
                    <a:pt x="1261092" y="481068"/>
                  </a:lnTo>
                  <a:lnTo>
                    <a:pt x="1100101" y="481068"/>
                  </a:lnTo>
                  <a:lnTo>
                    <a:pt x="1180597" y="252992"/>
                  </a:lnTo>
                  <a:close/>
                </a:path>
              </a:pathLst>
            </a:custGeom>
            <a:solidFill>
              <a:srgbClr val="701B45"/>
            </a:solidFill>
            <a:ln w="19162" cap="flat">
              <a:noFill/>
              <a:prstDash val="solid"/>
              <a:miter/>
            </a:ln>
          </p:spPr>
          <p:txBody>
            <a:bodyPr rtlCol="0" anchor="ctr"/>
            <a:lstStyle/>
            <a:p>
              <a:endParaRPr lang="en-GB"/>
            </a:p>
          </p:txBody>
        </p:sp>
        <p:sp>
          <p:nvSpPr>
            <p:cNvPr id="84" name="Freeform: Shape 83">
              <a:extLst>
                <a:ext uri="{FF2B5EF4-FFF2-40B4-BE49-F238E27FC236}">
                  <a16:creationId xmlns:a16="http://schemas.microsoft.com/office/drawing/2014/main" id="{52C3B181-C04C-4277-B01D-E7F3701C89EF}"/>
                </a:ext>
              </a:extLst>
            </p:cNvPr>
            <p:cNvSpPr/>
            <p:nvPr/>
          </p:nvSpPr>
          <p:spPr>
            <a:xfrm>
              <a:off x="7846153" y="2136964"/>
              <a:ext cx="1052188" cy="528982"/>
            </a:xfrm>
            <a:custGeom>
              <a:avLst/>
              <a:gdLst>
                <a:gd name="connsiteX0" fmla="*/ 643962 w 1052188"/>
                <a:gd name="connsiteY0" fmla="*/ 0 h 528982"/>
                <a:gd name="connsiteX1" fmla="*/ 619047 w 1052188"/>
                <a:gd name="connsiteY1" fmla="*/ 5750 h 528982"/>
                <a:gd name="connsiteX2" fmla="*/ 599882 w 1052188"/>
                <a:gd name="connsiteY2" fmla="*/ 19166 h 528982"/>
                <a:gd name="connsiteX3" fmla="*/ 586465 w 1052188"/>
                <a:gd name="connsiteY3" fmla="*/ 40249 h 528982"/>
                <a:gd name="connsiteX4" fmla="*/ 582633 w 1052188"/>
                <a:gd name="connsiteY4" fmla="*/ 65165 h 528982"/>
                <a:gd name="connsiteX5" fmla="*/ 586465 w 1052188"/>
                <a:gd name="connsiteY5" fmla="*/ 90080 h 528982"/>
                <a:gd name="connsiteX6" fmla="*/ 599882 w 1052188"/>
                <a:gd name="connsiteY6" fmla="*/ 109246 h 528982"/>
                <a:gd name="connsiteX7" fmla="*/ 619047 w 1052188"/>
                <a:gd name="connsiteY7" fmla="*/ 122663 h 528982"/>
                <a:gd name="connsiteX8" fmla="*/ 643962 w 1052188"/>
                <a:gd name="connsiteY8" fmla="*/ 126496 h 528982"/>
                <a:gd name="connsiteX9" fmla="*/ 661211 w 1052188"/>
                <a:gd name="connsiteY9" fmla="*/ 124579 h 528982"/>
                <a:gd name="connsiteX10" fmla="*/ 674627 w 1052188"/>
                <a:gd name="connsiteY10" fmla="*/ 118829 h 528982"/>
                <a:gd name="connsiteX11" fmla="*/ 686126 w 1052188"/>
                <a:gd name="connsiteY11" fmla="*/ 111163 h 528982"/>
                <a:gd name="connsiteX12" fmla="*/ 693792 w 1052188"/>
                <a:gd name="connsiteY12" fmla="*/ 103497 h 528982"/>
                <a:gd name="connsiteX13" fmla="*/ 678460 w 1052188"/>
                <a:gd name="connsiteY13" fmla="*/ 90080 h 528982"/>
                <a:gd name="connsiteX14" fmla="*/ 672710 w 1052188"/>
                <a:gd name="connsiteY14" fmla="*/ 95830 h 528982"/>
                <a:gd name="connsiteX15" fmla="*/ 666961 w 1052188"/>
                <a:gd name="connsiteY15" fmla="*/ 101580 h 528982"/>
                <a:gd name="connsiteX16" fmla="*/ 657378 w 1052188"/>
                <a:gd name="connsiteY16" fmla="*/ 105413 h 528982"/>
                <a:gd name="connsiteX17" fmla="*/ 643962 w 1052188"/>
                <a:gd name="connsiteY17" fmla="*/ 107330 h 528982"/>
                <a:gd name="connsiteX18" fmla="*/ 628630 w 1052188"/>
                <a:gd name="connsiteY18" fmla="*/ 103497 h 528982"/>
                <a:gd name="connsiteX19" fmla="*/ 617130 w 1052188"/>
                <a:gd name="connsiteY19" fmla="*/ 93914 h 528982"/>
                <a:gd name="connsiteX20" fmla="*/ 609464 w 1052188"/>
                <a:gd name="connsiteY20" fmla="*/ 80497 h 528982"/>
                <a:gd name="connsiteX21" fmla="*/ 607548 w 1052188"/>
                <a:gd name="connsiteY21" fmla="*/ 65165 h 528982"/>
                <a:gd name="connsiteX22" fmla="*/ 609464 w 1052188"/>
                <a:gd name="connsiteY22" fmla="*/ 47915 h 528982"/>
                <a:gd name="connsiteX23" fmla="*/ 617130 w 1052188"/>
                <a:gd name="connsiteY23" fmla="*/ 34499 h 528982"/>
                <a:gd name="connsiteX24" fmla="*/ 628630 w 1052188"/>
                <a:gd name="connsiteY24" fmla="*/ 24916 h 528982"/>
                <a:gd name="connsiteX25" fmla="*/ 643962 w 1052188"/>
                <a:gd name="connsiteY25" fmla="*/ 21083 h 528982"/>
                <a:gd name="connsiteX26" fmla="*/ 663128 w 1052188"/>
                <a:gd name="connsiteY26" fmla="*/ 26832 h 528982"/>
                <a:gd name="connsiteX27" fmla="*/ 676544 w 1052188"/>
                <a:gd name="connsiteY27" fmla="*/ 40249 h 528982"/>
                <a:gd name="connsiteX28" fmla="*/ 691876 w 1052188"/>
                <a:gd name="connsiteY28" fmla="*/ 26832 h 528982"/>
                <a:gd name="connsiteX29" fmla="*/ 684210 w 1052188"/>
                <a:gd name="connsiteY29" fmla="*/ 17249 h 528982"/>
                <a:gd name="connsiteX30" fmla="*/ 672710 w 1052188"/>
                <a:gd name="connsiteY30" fmla="*/ 9583 h 528982"/>
                <a:gd name="connsiteX31" fmla="*/ 659295 w 1052188"/>
                <a:gd name="connsiteY31" fmla="*/ 3833 h 528982"/>
                <a:gd name="connsiteX32" fmla="*/ 643962 w 1052188"/>
                <a:gd name="connsiteY32" fmla="*/ 0 h 528982"/>
                <a:gd name="connsiteX33" fmla="*/ 17249 w 1052188"/>
                <a:gd name="connsiteY33" fmla="*/ 3833 h 528982"/>
                <a:gd name="connsiteX34" fmla="*/ 17249 w 1052188"/>
                <a:gd name="connsiteY34" fmla="*/ 124579 h 528982"/>
                <a:gd name="connsiteX35" fmla="*/ 40248 w 1052188"/>
                <a:gd name="connsiteY35" fmla="*/ 124579 h 528982"/>
                <a:gd name="connsiteX36" fmla="*/ 40248 w 1052188"/>
                <a:gd name="connsiteY36" fmla="*/ 74748 h 528982"/>
                <a:gd name="connsiteX37" fmla="*/ 82412 w 1052188"/>
                <a:gd name="connsiteY37" fmla="*/ 74748 h 528982"/>
                <a:gd name="connsiteX38" fmla="*/ 82412 w 1052188"/>
                <a:gd name="connsiteY38" fmla="*/ 53665 h 528982"/>
                <a:gd name="connsiteX39" fmla="*/ 40248 w 1052188"/>
                <a:gd name="connsiteY39" fmla="*/ 53665 h 528982"/>
                <a:gd name="connsiteX40" fmla="*/ 40248 w 1052188"/>
                <a:gd name="connsiteY40" fmla="*/ 22999 h 528982"/>
                <a:gd name="connsiteX41" fmla="*/ 95828 w 1052188"/>
                <a:gd name="connsiteY41" fmla="*/ 22999 h 528982"/>
                <a:gd name="connsiteX42" fmla="*/ 95828 w 1052188"/>
                <a:gd name="connsiteY42" fmla="*/ 3833 h 528982"/>
                <a:gd name="connsiteX43" fmla="*/ 17249 w 1052188"/>
                <a:gd name="connsiteY43" fmla="*/ 3833 h 528982"/>
                <a:gd name="connsiteX44" fmla="*/ 124576 w 1052188"/>
                <a:gd name="connsiteY44" fmla="*/ 3833 h 528982"/>
                <a:gd name="connsiteX45" fmla="*/ 124576 w 1052188"/>
                <a:gd name="connsiteY45" fmla="*/ 124579 h 528982"/>
                <a:gd name="connsiteX46" fmla="*/ 147575 w 1052188"/>
                <a:gd name="connsiteY46" fmla="*/ 124579 h 528982"/>
                <a:gd name="connsiteX47" fmla="*/ 147575 w 1052188"/>
                <a:gd name="connsiteY47" fmla="*/ 3833 h 528982"/>
                <a:gd name="connsiteX48" fmla="*/ 124576 w 1052188"/>
                <a:gd name="connsiteY48" fmla="*/ 3833 h 528982"/>
                <a:gd name="connsiteX49" fmla="*/ 182073 w 1052188"/>
                <a:gd name="connsiteY49" fmla="*/ 3833 h 528982"/>
                <a:gd name="connsiteX50" fmla="*/ 182073 w 1052188"/>
                <a:gd name="connsiteY50" fmla="*/ 124579 h 528982"/>
                <a:gd name="connsiteX51" fmla="*/ 205071 w 1052188"/>
                <a:gd name="connsiteY51" fmla="*/ 124579 h 528982"/>
                <a:gd name="connsiteX52" fmla="*/ 205071 w 1052188"/>
                <a:gd name="connsiteY52" fmla="*/ 38332 h 528982"/>
                <a:gd name="connsiteX53" fmla="*/ 264485 w 1052188"/>
                <a:gd name="connsiteY53" fmla="*/ 124579 h 528982"/>
                <a:gd name="connsiteX54" fmla="*/ 287483 w 1052188"/>
                <a:gd name="connsiteY54" fmla="*/ 124579 h 528982"/>
                <a:gd name="connsiteX55" fmla="*/ 287483 w 1052188"/>
                <a:gd name="connsiteY55" fmla="*/ 3833 h 528982"/>
                <a:gd name="connsiteX56" fmla="*/ 264485 w 1052188"/>
                <a:gd name="connsiteY56" fmla="*/ 3833 h 528982"/>
                <a:gd name="connsiteX57" fmla="*/ 264485 w 1052188"/>
                <a:gd name="connsiteY57" fmla="*/ 90080 h 528982"/>
                <a:gd name="connsiteX58" fmla="*/ 205071 w 1052188"/>
                <a:gd name="connsiteY58" fmla="*/ 3833 h 528982"/>
                <a:gd name="connsiteX59" fmla="*/ 182073 w 1052188"/>
                <a:gd name="connsiteY59" fmla="*/ 3833 h 528982"/>
                <a:gd name="connsiteX60" fmla="*/ 358396 w 1052188"/>
                <a:gd name="connsiteY60" fmla="*/ 3833 h 528982"/>
                <a:gd name="connsiteX61" fmla="*/ 312399 w 1052188"/>
                <a:gd name="connsiteY61" fmla="*/ 124579 h 528982"/>
                <a:gd name="connsiteX62" fmla="*/ 335397 w 1052188"/>
                <a:gd name="connsiteY62" fmla="*/ 124579 h 528982"/>
                <a:gd name="connsiteX63" fmla="*/ 344980 w 1052188"/>
                <a:gd name="connsiteY63" fmla="*/ 93914 h 528982"/>
                <a:gd name="connsiteX64" fmla="*/ 389061 w 1052188"/>
                <a:gd name="connsiteY64" fmla="*/ 93914 h 528982"/>
                <a:gd name="connsiteX65" fmla="*/ 398643 w 1052188"/>
                <a:gd name="connsiteY65" fmla="*/ 124579 h 528982"/>
                <a:gd name="connsiteX66" fmla="*/ 423558 w 1052188"/>
                <a:gd name="connsiteY66" fmla="*/ 124579 h 528982"/>
                <a:gd name="connsiteX67" fmla="*/ 377561 w 1052188"/>
                <a:gd name="connsiteY67" fmla="*/ 3833 h 528982"/>
                <a:gd name="connsiteX68" fmla="*/ 358396 w 1052188"/>
                <a:gd name="connsiteY68" fmla="*/ 3833 h 528982"/>
                <a:gd name="connsiteX69" fmla="*/ 452307 w 1052188"/>
                <a:gd name="connsiteY69" fmla="*/ 3833 h 528982"/>
                <a:gd name="connsiteX70" fmla="*/ 452307 w 1052188"/>
                <a:gd name="connsiteY70" fmla="*/ 124579 h 528982"/>
                <a:gd name="connsiteX71" fmla="*/ 475306 w 1052188"/>
                <a:gd name="connsiteY71" fmla="*/ 124579 h 528982"/>
                <a:gd name="connsiteX72" fmla="*/ 475306 w 1052188"/>
                <a:gd name="connsiteY72" fmla="*/ 38332 h 528982"/>
                <a:gd name="connsiteX73" fmla="*/ 534719 w 1052188"/>
                <a:gd name="connsiteY73" fmla="*/ 124579 h 528982"/>
                <a:gd name="connsiteX74" fmla="*/ 557717 w 1052188"/>
                <a:gd name="connsiteY74" fmla="*/ 124579 h 528982"/>
                <a:gd name="connsiteX75" fmla="*/ 557717 w 1052188"/>
                <a:gd name="connsiteY75" fmla="*/ 3833 h 528982"/>
                <a:gd name="connsiteX76" fmla="*/ 534719 w 1052188"/>
                <a:gd name="connsiteY76" fmla="*/ 3833 h 528982"/>
                <a:gd name="connsiteX77" fmla="*/ 534719 w 1052188"/>
                <a:gd name="connsiteY77" fmla="*/ 90080 h 528982"/>
                <a:gd name="connsiteX78" fmla="*/ 475306 w 1052188"/>
                <a:gd name="connsiteY78" fmla="*/ 3833 h 528982"/>
                <a:gd name="connsiteX79" fmla="*/ 452307 w 1052188"/>
                <a:gd name="connsiteY79" fmla="*/ 3833 h 528982"/>
                <a:gd name="connsiteX80" fmla="*/ 720624 w 1052188"/>
                <a:gd name="connsiteY80" fmla="*/ 3833 h 528982"/>
                <a:gd name="connsiteX81" fmla="*/ 720624 w 1052188"/>
                <a:gd name="connsiteY81" fmla="*/ 124579 h 528982"/>
                <a:gd name="connsiteX82" fmla="*/ 743623 w 1052188"/>
                <a:gd name="connsiteY82" fmla="*/ 124579 h 528982"/>
                <a:gd name="connsiteX83" fmla="*/ 743623 w 1052188"/>
                <a:gd name="connsiteY83" fmla="*/ 3833 h 528982"/>
                <a:gd name="connsiteX84" fmla="*/ 720624 w 1052188"/>
                <a:gd name="connsiteY84" fmla="*/ 3833 h 528982"/>
                <a:gd name="connsiteX85" fmla="*/ 814535 w 1052188"/>
                <a:gd name="connsiteY85" fmla="*/ 3833 h 528982"/>
                <a:gd name="connsiteX86" fmla="*/ 768538 w 1052188"/>
                <a:gd name="connsiteY86" fmla="*/ 124579 h 528982"/>
                <a:gd name="connsiteX87" fmla="*/ 791537 w 1052188"/>
                <a:gd name="connsiteY87" fmla="*/ 124579 h 528982"/>
                <a:gd name="connsiteX88" fmla="*/ 801120 w 1052188"/>
                <a:gd name="connsiteY88" fmla="*/ 93914 h 528982"/>
                <a:gd name="connsiteX89" fmla="*/ 845200 w 1052188"/>
                <a:gd name="connsiteY89" fmla="*/ 93914 h 528982"/>
                <a:gd name="connsiteX90" fmla="*/ 854783 w 1052188"/>
                <a:gd name="connsiteY90" fmla="*/ 124579 h 528982"/>
                <a:gd name="connsiteX91" fmla="*/ 879698 w 1052188"/>
                <a:gd name="connsiteY91" fmla="*/ 124579 h 528982"/>
                <a:gd name="connsiteX92" fmla="*/ 833701 w 1052188"/>
                <a:gd name="connsiteY92" fmla="*/ 3833 h 528982"/>
                <a:gd name="connsiteX93" fmla="*/ 814535 w 1052188"/>
                <a:gd name="connsiteY93" fmla="*/ 3833 h 528982"/>
                <a:gd name="connsiteX94" fmla="*/ 902697 w 1052188"/>
                <a:gd name="connsiteY94" fmla="*/ 3833 h 528982"/>
                <a:gd name="connsiteX95" fmla="*/ 902697 w 1052188"/>
                <a:gd name="connsiteY95" fmla="*/ 124579 h 528982"/>
                <a:gd name="connsiteX96" fmla="*/ 985109 w 1052188"/>
                <a:gd name="connsiteY96" fmla="*/ 124579 h 528982"/>
                <a:gd name="connsiteX97" fmla="*/ 985109 w 1052188"/>
                <a:gd name="connsiteY97" fmla="*/ 103497 h 528982"/>
                <a:gd name="connsiteX98" fmla="*/ 925696 w 1052188"/>
                <a:gd name="connsiteY98" fmla="*/ 103497 h 528982"/>
                <a:gd name="connsiteX99" fmla="*/ 925696 w 1052188"/>
                <a:gd name="connsiteY99" fmla="*/ 3833 h 528982"/>
                <a:gd name="connsiteX100" fmla="*/ 902697 w 1052188"/>
                <a:gd name="connsiteY100" fmla="*/ 3833 h 528982"/>
                <a:gd name="connsiteX101" fmla="*/ 369895 w 1052188"/>
                <a:gd name="connsiteY101" fmla="*/ 28749 h 528982"/>
                <a:gd name="connsiteX102" fmla="*/ 385227 w 1052188"/>
                <a:gd name="connsiteY102" fmla="*/ 74748 h 528982"/>
                <a:gd name="connsiteX103" fmla="*/ 352646 w 1052188"/>
                <a:gd name="connsiteY103" fmla="*/ 74748 h 528982"/>
                <a:gd name="connsiteX104" fmla="*/ 369895 w 1052188"/>
                <a:gd name="connsiteY104" fmla="*/ 28749 h 528982"/>
                <a:gd name="connsiteX105" fmla="*/ 824118 w 1052188"/>
                <a:gd name="connsiteY105" fmla="*/ 28749 h 528982"/>
                <a:gd name="connsiteX106" fmla="*/ 839451 w 1052188"/>
                <a:gd name="connsiteY106" fmla="*/ 74748 h 528982"/>
                <a:gd name="connsiteX107" fmla="*/ 808786 w 1052188"/>
                <a:gd name="connsiteY107" fmla="*/ 74748 h 528982"/>
                <a:gd name="connsiteX108" fmla="*/ 824118 w 1052188"/>
                <a:gd name="connsiteY108" fmla="*/ 28749 h 528982"/>
                <a:gd name="connsiteX109" fmla="*/ 197405 w 1052188"/>
                <a:gd name="connsiteY109" fmla="*/ 201243 h 528982"/>
                <a:gd name="connsiteX110" fmla="*/ 172490 w 1052188"/>
                <a:gd name="connsiteY110" fmla="*/ 206993 h 528982"/>
                <a:gd name="connsiteX111" fmla="*/ 153324 w 1052188"/>
                <a:gd name="connsiteY111" fmla="*/ 220409 h 528982"/>
                <a:gd name="connsiteX112" fmla="*/ 139909 w 1052188"/>
                <a:gd name="connsiteY112" fmla="*/ 241492 h 528982"/>
                <a:gd name="connsiteX113" fmla="*/ 134159 w 1052188"/>
                <a:gd name="connsiteY113" fmla="*/ 266408 h 528982"/>
                <a:gd name="connsiteX114" fmla="*/ 139909 w 1052188"/>
                <a:gd name="connsiteY114" fmla="*/ 291324 h 528982"/>
                <a:gd name="connsiteX115" fmla="*/ 153324 w 1052188"/>
                <a:gd name="connsiteY115" fmla="*/ 312406 h 528982"/>
                <a:gd name="connsiteX116" fmla="*/ 172490 w 1052188"/>
                <a:gd name="connsiteY116" fmla="*/ 325823 h 528982"/>
                <a:gd name="connsiteX117" fmla="*/ 197405 w 1052188"/>
                <a:gd name="connsiteY117" fmla="*/ 331572 h 528982"/>
                <a:gd name="connsiteX118" fmla="*/ 222320 w 1052188"/>
                <a:gd name="connsiteY118" fmla="*/ 325823 h 528982"/>
                <a:gd name="connsiteX119" fmla="*/ 241486 w 1052188"/>
                <a:gd name="connsiteY119" fmla="*/ 312406 h 528982"/>
                <a:gd name="connsiteX120" fmla="*/ 254902 w 1052188"/>
                <a:gd name="connsiteY120" fmla="*/ 291324 h 528982"/>
                <a:gd name="connsiteX121" fmla="*/ 260651 w 1052188"/>
                <a:gd name="connsiteY121" fmla="*/ 266408 h 528982"/>
                <a:gd name="connsiteX122" fmla="*/ 254902 w 1052188"/>
                <a:gd name="connsiteY122" fmla="*/ 241492 h 528982"/>
                <a:gd name="connsiteX123" fmla="*/ 241486 w 1052188"/>
                <a:gd name="connsiteY123" fmla="*/ 220409 h 528982"/>
                <a:gd name="connsiteX124" fmla="*/ 222320 w 1052188"/>
                <a:gd name="connsiteY124" fmla="*/ 206993 h 528982"/>
                <a:gd name="connsiteX125" fmla="*/ 197405 w 1052188"/>
                <a:gd name="connsiteY125" fmla="*/ 201243 h 528982"/>
                <a:gd name="connsiteX126" fmla="*/ 70913 w 1052188"/>
                <a:gd name="connsiteY126" fmla="*/ 201243 h 528982"/>
                <a:gd name="connsiteX127" fmla="*/ 45998 w 1052188"/>
                <a:gd name="connsiteY127" fmla="*/ 206993 h 528982"/>
                <a:gd name="connsiteX128" fmla="*/ 26832 w 1052188"/>
                <a:gd name="connsiteY128" fmla="*/ 220409 h 528982"/>
                <a:gd name="connsiteX129" fmla="*/ 13416 w 1052188"/>
                <a:gd name="connsiteY129" fmla="*/ 241492 h 528982"/>
                <a:gd name="connsiteX130" fmla="*/ 9583 w 1052188"/>
                <a:gd name="connsiteY130" fmla="*/ 266408 h 528982"/>
                <a:gd name="connsiteX131" fmla="*/ 13416 w 1052188"/>
                <a:gd name="connsiteY131" fmla="*/ 291324 h 528982"/>
                <a:gd name="connsiteX132" fmla="*/ 26832 w 1052188"/>
                <a:gd name="connsiteY132" fmla="*/ 310490 h 528982"/>
                <a:gd name="connsiteX133" fmla="*/ 45998 w 1052188"/>
                <a:gd name="connsiteY133" fmla="*/ 323906 h 528982"/>
                <a:gd name="connsiteX134" fmla="*/ 70913 w 1052188"/>
                <a:gd name="connsiteY134" fmla="*/ 327739 h 528982"/>
                <a:gd name="connsiteX135" fmla="*/ 88162 w 1052188"/>
                <a:gd name="connsiteY135" fmla="*/ 325823 h 528982"/>
                <a:gd name="connsiteX136" fmla="*/ 101578 w 1052188"/>
                <a:gd name="connsiteY136" fmla="*/ 320073 h 528982"/>
                <a:gd name="connsiteX137" fmla="*/ 113077 w 1052188"/>
                <a:gd name="connsiteY137" fmla="*/ 312406 h 528982"/>
                <a:gd name="connsiteX138" fmla="*/ 120743 w 1052188"/>
                <a:gd name="connsiteY138" fmla="*/ 304740 h 528982"/>
                <a:gd name="connsiteX139" fmla="*/ 105410 w 1052188"/>
                <a:gd name="connsiteY139" fmla="*/ 291324 h 528982"/>
                <a:gd name="connsiteX140" fmla="*/ 99661 w 1052188"/>
                <a:gd name="connsiteY140" fmla="*/ 297074 h 528982"/>
                <a:gd name="connsiteX141" fmla="*/ 93912 w 1052188"/>
                <a:gd name="connsiteY141" fmla="*/ 302823 h 528982"/>
                <a:gd name="connsiteX142" fmla="*/ 84329 w 1052188"/>
                <a:gd name="connsiteY142" fmla="*/ 306657 h 528982"/>
                <a:gd name="connsiteX143" fmla="*/ 70913 w 1052188"/>
                <a:gd name="connsiteY143" fmla="*/ 308573 h 528982"/>
                <a:gd name="connsiteX144" fmla="*/ 55581 w 1052188"/>
                <a:gd name="connsiteY144" fmla="*/ 304740 h 528982"/>
                <a:gd name="connsiteX145" fmla="*/ 44081 w 1052188"/>
                <a:gd name="connsiteY145" fmla="*/ 295157 h 528982"/>
                <a:gd name="connsiteX146" fmla="*/ 36415 w 1052188"/>
                <a:gd name="connsiteY146" fmla="*/ 281741 h 528982"/>
                <a:gd name="connsiteX147" fmla="*/ 34498 w 1052188"/>
                <a:gd name="connsiteY147" fmla="*/ 266408 h 528982"/>
                <a:gd name="connsiteX148" fmla="*/ 36415 w 1052188"/>
                <a:gd name="connsiteY148" fmla="*/ 249158 h 528982"/>
                <a:gd name="connsiteX149" fmla="*/ 44081 w 1052188"/>
                <a:gd name="connsiteY149" fmla="*/ 235742 h 528982"/>
                <a:gd name="connsiteX150" fmla="*/ 55581 w 1052188"/>
                <a:gd name="connsiteY150" fmla="*/ 226159 h 528982"/>
                <a:gd name="connsiteX151" fmla="*/ 70913 w 1052188"/>
                <a:gd name="connsiteY151" fmla="*/ 222326 h 528982"/>
                <a:gd name="connsiteX152" fmla="*/ 90078 w 1052188"/>
                <a:gd name="connsiteY152" fmla="*/ 228076 h 528982"/>
                <a:gd name="connsiteX153" fmla="*/ 103494 w 1052188"/>
                <a:gd name="connsiteY153" fmla="*/ 241492 h 528982"/>
                <a:gd name="connsiteX154" fmla="*/ 118827 w 1052188"/>
                <a:gd name="connsiteY154" fmla="*/ 228076 h 528982"/>
                <a:gd name="connsiteX155" fmla="*/ 111160 w 1052188"/>
                <a:gd name="connsiteY155" fmla="*/ 218493 h 528982"/>
                <a:gd name="connsiteX156" fmla="*/ 99661 w 1052188"/>
                <a:gd name="connsiteY156" fmla="*/ 210826 h 528982"/>
                <a:gd name="connsiteX157" fmla="*/ 86245 w 1052188"/>
                <a:gd name="connsiteY157" fmla="*/ 205077 h 528982"/>
                <a:gd name="connsiteX158" fmla="*/ 70913 w 1052188"/>
                <a:gd name="connsiteY158" fmla="*/ 201243 h 528982"/>
                <a:gd name="connsiteX159" fmla="*/ 743623 w 1052188"/>
                <a:gd name="connsiteY159" fmla="*/ 201243 h 528982"/>
                <a:gd name="connsiteX160" fmla="*/ 718707 w 1052188"/>
                <a:gd name="connsiteY160" fmla="*/ 206993 h 528982"/>
                <a:gd name="connsiteX161" fmla="*/ 699542 w 1052188"/>
                <a:gd name="connsiteY161" fmla="*/ 220409 h 528982"/>
                <a:gd name="connsiteX162" fmla="*/ 686126 w 1052188"/>
                <a:gd name="connsiteY162" fmla="*/ 241492 h 528982"/>
                <a:gd name="connsiteX163" fmla="*/ 682293 w 1052188"/>
                <a:gd name="connsiteY163" fmla="*/ 266408 h 528982"/>
                <a:gd name="connsiteX164" fmla="*/ 686126 w 1052188"/>
                <a:gd name="connsiteY164" fmla="*/ 291324 h 528982"/>
                <a:gd name="connsiteX165" fmla="*/ 699542 w 1052188"/>
                <a:gd name="connsiteY165" fmla="*/ 310490 h 528982"/>
                <a:gd name="connsiteX166" fmla="*/ 718707 w 1052188"/>
                <a:gd name="connsiteY166" fmla="*/ 323906 h 528982"/>
                <a:gd name="connsiteX167" fmla="*/ 743623 w 1052188"/>
                <a:gd name="connsiteY167" fmla="*/ 327739 h 528982"/>
                <a:gd name="connsiteX168" fmla="*/ 760872 w 1052188"/>
                <a:gd name="connsiteY168" fmla="*/ 325823 h 528982"/>
                <a:gd name="connsiteX169" fmla="*/ 774288 w 1052188"/>
                <a:gd name="connsiteY169" fmla="*/ 320073 h 528982"/>
                <a:gd name="connsiteX170" fmla="*/ 785787 w 1052188"/>
                <a:gd name="connsiteY170" fmla="*/ 312406 h 528982"/>
                <a:gd name="connsiteX171" fmla="*/ 793453 w 1052188"/>
                <a:gd name="connsiteY171" fmla="*/ 304740 h 528982"/>
                <a:gd name="connsiteX172" fmla="*/ 778121 w 1052188"/>
                <a:gd name="connsiteY172" fmla="*/ 291324 h 528982"/>
                <a:gd name="connsiteX173" fmla="*/ 772371 w 1052188"/>
                <a:gd name="connsiteY173" fmla="*/ 297074 h 528982"/>
                <a:gd name="connsiteX174" fmla="*/ 766621 w 1052188"/>
                <a:gd name="connsiteY174" fmla="*/ 302823 h 528982"/>
                <a:gd name="connsiteX175" fmla="*/ 757039 w 1052188"/>
                <a:gd name="connsiteY175" fmla="*/ 306657 h 528982"/>
                <a:gd name="connsiteX176" fmla="*/ 743623 w 1052188"/>
                <a:gd name="connsiteY176" fmla="*/ 308573 h 528982"/>
                <a:gd name="connsiteX177" fmla="*/ 728290 w 1052188"/>
                <a:gd name="connsiteY177" fmla="*/ 304740 h 528982"/>
                <a:gd name="connsiteX178" fmla="*/ 716791 w 1052188"/>
                <a:gd name="connsiteY178" fmla="*/ 295157 h 528982"/>
                <a:gd name="connsiteX179" fmla="*/ 709125 w 1052188"/>
                <a:gd name="connsiteY179" fmla="*/ 281741 h 528982"/>
                <a:gd name="connsiteX180" fmla="*/ 707209 w 1052188"/>
                <a:gd name="connsiteY180" fmla="*/ 266408 h 528982"/>
                <a:gd name="connsiteX181" fmla="*/ 709125 w 1052188"/>
                <a:gd name="connsiteY181" fmla="*/ 249158 h 528982"/>
                <a:gd name="connsiteX182" fmla="*/ 716791 w 1052188"/>
                <a:gd name="connsiteY182" fmla="*/ 235742 h 528982"/>
                <a:gd name="connsiteX183" fmla="*/ 728290 w 1052188"/>
                <a:gd name="connsiteY183" fmla="*/ 226159 h 528982"/>
                <a:gd name="connsiteX184" fmla="*/ 743623 w 1052188"/>
                <a:gd name="connsiteY184" fmla="*/ 222326 h 528982"/>
                <a:gd name="connsiteX185" fmla="*/ 762789 w 1052188"/>
                <a:gd name="connsiteY185" fmla="*/ 228076 h 528982"/>
                <a:gd name="connsiteX186" fmla="*/ 776204 w 1052188"/>
                <a:gd name="connsiteY186" fmla="*/ 241492 h 528982"/>
                <a:gd name="connsiteX187" fmla="*/ 791537 w 1052188"/>
                <a:gd name="connsiteY187" fmla="*/ 228076 h 528982"/>
                <a:gd name="connsiteX188" fmla="*/ 783871 w 1052188"/>
                <a:gd name="connsiteY188" fmla="*/ 218493 h 528982"/>
                <a:gd name="connsiteX189" fmla="*/ 772371 w 1052188"/>
                <a:gd name="connsiteY189" fmla="*/ 210826 h 528982"/>
                <a:gd name="connsiteX190" fmla="*/ 758955 w 1052188"/>
                <a:gd name="connsiteY190" fmla="*/ 205077 h 528982"/>
                <a:gd name="connsiteX191" fmla="*/ 743623 w 1052188"/>
                <a:gd name="connsiteY191" fmla="*/ 201243 h 528982"/>
                <a:gd name="connsiteX192" fmla="*/ 285567 w 1052188"/>
                <a:gd name="connsiteY192" fmla="*/ 205077 h 528982"/>
                <a:gd name="connsiteX193" fmla="*/ 285567 w 1052188"/>
                <a:gd name="connsiteY193" fmla="*/ 325823 h 528982"/>
                <a:gd name="connsiteX194" fmla="*/ 308565 w 1052188"/>
                <a:gd name="connsiteY194" fmla="*/ 325823 h 528982"/>
                <a:gd name="connsiteX195" fmla="*/ 308565 w 1052188"/>
                <a:gd name="connsiteY195" fmla="*/ 239575 h 528982"/>
                <a:gd name="connsiteX196" fmla="*/ 367978 w 1052188"/>
                <a:gd name="connsiteY196" fmla="*/ 325823 h 528982"/>
                <a:gd name="connsiteX197" fmla="*/ 390977 w 1052188"/>
                <a:gd name="connsiteY197" fmla="*/ 325823 h 528982"/>
                <a:gd name="connsiteX198" fmla="*/ 390977 w 1052188"/>
                <a:gd name="connsiteY198" fmla="*/ 205077 h 528982"/>
                <a:gd name="connsiteX199" fmla="*/ 367978 w 1052188"/>
                <a:gd name="connsiteY199" fmla="*/ 205077 h 528982"/>
                <a:gd name="connsiteX200" fmla="*/ 367978 w 1052188"/>
                <a:gd name="connsiteY200" fmla="*/ 291324 h 528982"/>
                <a:gd name="connsiteX201" fmla="*/ 308565 w 1052188"/>
                <a:gd name="connsiteY201" fmla="*/ 205077 h 528982"/>
                <a:gd name="connsiteX202" fmla="*/ 285567 w 1052188"/>
                <a:gd name="connsiteY202" fmla="*/ 205077 h 528982"/>
                <a:gd name="connsiteX203" fmla="*/ 423558 w 1052188"/>
                <a:gd name="connsiteY203" fmla="*/ 205077 h 528982"/>
                <a:gd name="connsiteX204" fmla="*/ 423558 w 1052188"/>
                <a:gd name="connsiteY204" fmla="*/ 325823 h 528982"/>
                <a:gd name="connsiteX205" fmla="*/ 467639 w 1052188"/>
                <a:gd name="connsiteY205" fmla="*/ 325823 h 528982"/>
                <a:gd name="connsiteX206" fmla="*/ 492554 w 1052188"/>
                <a:gd name="connsiteY206" fmla="*/ 321989 h 528982"/>
                <a:gd name="connsiteX207" fmla="*/ 513637 w 1052188"/>
                <a:gd name="connsiteY207" fmla="*/ 310490 h 528982"/>
                <a:gd name="connsiteX208" fmla="*/ 527052 w 1052188"/>
                <a:gd name="connsiteY208" fmla="*/ 291324 h 528982"/>
                <a:gd name="connsiteX209" fmla="*/ 532802 w 1052188"/>
                <a:gd name="connsiteY209" fmla="*/ 264491 h 528982"/>
                <a:gd name="connsiteX210" fmla="*/ 528969 w 1052188"/>
                <a:gd name="connsiteY210" fmla="*/ 237659 h 528982"/>
                <a:gd name="connsiteX211" fmla="*/ 515553 w 1052188"/>
                <a:gd name="connsiteY211" fmla="*/ 218493 h 528982"/>
                <a:gd name="connsiteX212" fmla="*/ 494471 w 1052188"/>
                <a:gd name="connsiteY212" fmla="*/ 206993 h 528982"/>
                <a:gd name="connsiteX213" fmla="*/ 467639 w 1052188"/>
                <a:gd name="connsiteY213" fmla="*/ 203160 h 528982"/>
                <a:gd name="connsiteX214" fmla="*/ 423558 w 1052188"/>
                <a:gd name="connsiteY214" fmla="*/ 203160 h 528982"/>
                <a:gd name="connsiteX215" fmla="*/ 557717 w 1052188"/>
                <a:gd name="connsiteY215" fmla="*/ 205077 h 528982"/>
                <a:gd name="connsiteX216" fmla="*/ 557717 w 1052188"/>
                <a:gd name="connsiteY216" fmla="*/ 281741 h 528982"/>
                <a:gd name="connsiteX217" fmla="*/ 561550 w 1052188"/>
                <a:gd name="connsiteY217" fmla="*/ 300907 h 528982"/>
                <a:gd name="connsiteX218" fmla="*/ 571133 w 1052188"/>
                <a:gd name="connsiteY218" fmla="*/ 316240 h 528982"/>
                <a:gd name="connsiteX219" fmla="*/ 586465 w 1052188"/>
                <a:gd name="connsiteY219" fmla="*/ 325823 h 528982"/>
                <a:gd name="connsiteX220" fmla="*/ 607548 w 1052188"/>
                <a:gd name="connsiteY220" fmla="*/ 329656 h 528982"/>
                <a:gd name="connsiteX221" fmla="*/ 628630 w 1052188"/>
                <a:gd name="connsiteY221" fmla="*/ 325823 h 528982"/>
                <a:gd name="connsiteX222" fmla="*/ 643962 w 1052188"/>
                <a:gd name="connsiteY222" fmla="*/ 316240 h 528982"/>
                <a:gd name="connsiteX223" fmla="*/ 653545 w 1052188"/>
                <a:gd name="connsiteY223" fmla="*/ 300907 h 528982"/>
                <a:gd name="connsiteX224" fmla="*/ 657378 w 1052188"/>
                <a:gd name="connsiteY224" fmla="*/ 281741 h 528982"/>
                <a:gd name="connsiteX225" fmla="*/ 657378 w 1052188"/>
                <a:gd name="connsiteY225" fmla="*/ 205077 h 528982"/>
                <a:gd name="connsiteX226" fmla="*/ 634379 w 1052188"/>
                <a:gd name="connsiteY226" fmla="*/ 205077 h 528982"/>
                <a:gd name="connsiteX227" fmla="*/ 634379 w 1052188"/>
                <a:gd name="connsiteY227" fmla="*/ 277908 h 528982"/>
                <a:gd name="connsiteX228" fmla="*/ 632463 w 1052188"/>
                <a:gd name="connsiteY228" fmla="*/ 289407 h 528982"/>
                <a:gd name="connsiteX229" fmla="*/ 628630 w 1052188"/>
                <a:gd name="connsiteY229" fmla="*/ 298990 h 528982"/>
                <a:gd name="connsiteX230" fmla="*/ 620964 w 1052188"/>
                <a:gd name="connsiteY230" fmla="*/ 304740 h 528982"/>
                <a:gd name="connsiteX231" fmla="*/ 607548 w 1052188"/>
                <a:gd name="connsiteY231" fmla="*/ 306657 h 528982"/>
                <a:gd name="connsiteX232" fmla="*/ 594131 w 1052188"/>
                <a:gd name="connsiteY232" fmla="*/ 304740 h 528982"/>
                <a:gd name="connsiteX233" fmla="*/ 586465 w 1052188"/>
                <a:gd name="connsiteY233" fmla="*/ 298990 h 528982"/>
                <a:gd name="connsiteX234" fmla="*/ 582633 w 1052188"/>
                <a:gd name="connsiteY234" fmla="*/ 289407 h 528982"/>
                <a:gd name="connsiteX235" fmla="*/ 580716 w 1052188"/>
                <a:gd name="connsiteY235" fmla="*/ 277908 h 528982"/>
                <a:gd name="connsiteX236" fmla="*/ 580716 w 1052188"/>
                <a:gd name="connsiteY236" fmla="*/ 205077 h 528982"/>
                <a:gd name="connsiteX237" fmla="*/ 557717 w 1052188"/>
                <a:gd name="connsiteY237" fmla="*/ 205077 h 528982"/>
                <a:gd name="connsiteX238" fmla="*/ 814535 w 1052188"/>
                <a:gd name="connsiteY238" fmla="*/ 205077 h 528982"/>
                <a:gd name="connsiteX239" fmla="*/ 814535 w 1052188"/>
                <a:gd name="connsiteY239" fmla="*/ 224243 h 528982"/>
                <a:gd name="connsiteX240" fmla="*/ 854783 w 1052188"/>
                <a:gd name="connsiteY240" fmla="*/ 224243 h 528982"/>
                <a:gd name="connsiteX241" fmla="*/ 854783 w 1052188"/>
                <a:gd name="connsiteY241" fmla="*/ 325823 h 528982"/>
                <a:gd name="connsiteX242" fmla="*/ 877782 w 1052188"/>
                <a:gd name="connsiteY242" fmla="*/ 325823 h 528982"/>
                <a:gd name="connsiteX243" fmla="*/ 877782 w 1052188"/>
                <a:gd name="connsiteY243" fmla="*/ 224243 h 528982"/>
                <a:gd name="connsiteX244" fmla="*/ 918029 w 1052188"/>
                <a:gd name="connsiteY244" fmla="*/ 224243 h 528982"/>
                <a:gd name="connsiteX245" fmla="*/ 918029 w 1052188"/>
                <a:gd name="connsiteY245" fmla="*/ 205077 h 528982"/>
                <a:gd name="connsiteX246" fmla="*/ 814535 w 1052188"/>
                <a:gd name="connsiteY246" fmla="*/ 205077 h 528982"/>
                <a:gd name="connsiteX247" fmla="*/ 197405 w 1052188"/>
                <a:gd name="connsiteY247" fmla="*/ 222326 h 528982"/>
                <a:gd name="connsiteX248" fmla="*/ 212738 w 1052188"/>
                <a:gd name="connsiteY248" fmla="*/ 226159 h 528982"/>
                <a:gd name="connsiteX249" fmla="*/ 224237 w 1052188"/>
                <a:gd name="connsiteY249" fmla="*/ 235742 h 528982"/>
                <a:gd name="connsiteX250" fmla="*/ 231903 w 1052188"/>
                <a:gd name="connsiteY250" fmla="*/ 249158 h 528982"/>
                <a:gd name="connsiteX251" fmla="*/ 233820 w 1052188"/>
                <a:gd name="connsiteY251" fmla="*/ 266408 h 528982"/>
                <a:gd name="connsiteX252" fmla="*/ 231903 w 1052188"/>
                <a:gd name="connsiteY252" fmla="*/ 281741 h 528982"/>
                <a:gd name="connsiteX253" fmla="*/ 224237 w 1052188"/>
                <a:gd name="connsiteY253" fmla="*/ 295157 h 528982"/>
                <a:gd name="connsiteX254" fmla="*/ 212738 w 1052188"/>
                <a:gd name="connsiteY254" fmla="*/ 304740 h 528982"/>
                <a:gd name="connsiteX255" fmla="*/ 197405 w 1052188"/>
                <a:gd name="connsiteY255" fmla="*/ 308573 h 528982"/>
                <a:gd name="connsiteX256" fmla="*/ 182073 w 1052188"/>
                <a:gd name="connsiteY256" fmla="*/ 304740 h 528982"/>
                <a:gd name="connsiteX257" fmla="*/ 170574 w 1052188"/>
                <a:gd name="connsiteY257" fmla="*/ 295157 h 528982"/>
                <a:gd name="connsiteX258" fmla="*/ 162907 w 1052188"/>
                <a:gd name="connsiteY258" fmla="*/ 281741 h 528982"/>
                <a:gd name="connsiteX259" fmla="*/ 160991 w 1052188"/>
                <a:gd name="connsiteY259" fmla="*/ 266408 h 528982"/>
                <a:gd name="connsiteX260" fmla="*/ 162907 w 1052188"/>
                <a:gd name="connsiteY260" fmla="*/ 249158 h 528982"/>
                <a:gd name="connsiteX261" fmla="*/ 170574 w 1052188"/>
                <a:gd name="connsiteY261" fmla="*/ 235742 h 528982"/>
                <a:gd name="connsiteX262" fmla="*/ 182073 w 1052188"/>
                <a:gd name="connsiteY262" fmla="*/ 226159 h 528982"/>
                <a:gd name="connsiteX263" fmla="*/ 197405 w 1052188"/>
                <a:gd name="connsiteY263" fmla="*/ 222326 h 528982"/>
                <a:gd name="connsiteX264" fmla="*/ 444641 w 1052188"/>
                <a:gd name="connsiteY264" fmla="*/ 224243 h 528982"/>
                <a:gd name="connsiteX265" fmla="*/ 463806 w 1052188"/>
                <a:gd name="connsiteY265" fmla="*/ 224243 h 528982"/>
                <a:gd name="connsiteX266" fmla="*/ 496388 w 1052188"/>
                <a:gd name="connsiteY266" fmla="*/ 235742 h 528982"/>
                <a:gd name="connsiteX267" fmla="*/ 505971 w 1052188"/>
                <a:gd name="connsiteY267" fmla="*/ 266408 h 528982"/>
                <a:gd name="connsiteX268" fmla="*/ 494471 w 1052188"/>
                <a:gd name="connsiteY268" fmla="*/ 295157 h 528982"/>
                <a:gd name="connsiteX269" fmla="*/ 463806 w 1052188"/>
                <a:gd name="connsiteY269" fmla="*/ 304740 h 528982"/>
                <a:gd name="connsiteX270" fmla="*/ 444641 w 1052188"/>
                <a:gd name="connsiteY270" fmla="*/ 304740 h 528982"/>
                <a:gd name="connsiteX271" fmla="*/ 444641 w 1052188"/>
                <a:gd name="connsiteY271" fmla="*/ 224243 h 528982"/>
                <a:gd name="connsiteX272" fmla="*/ 573050 w 1052188"/>
                <a:gd name="connsiteY272" fmla="*/ 398654 h 528982"/>
                <a:gd name="connsiteX273" fmla="*/ 548134 w 1052188"/>
                <a:gd name="connsiteY273" fmla="*/ 404403 h 528982"/>
                <a:gd name="connsiteX274" fmla="*/ 528969 w 1052188"/>
                <a:gd name="connsiteY274" fmla="*/ 417820 h 528982"/>
                <a:gd name="connsiteX275" fmla="*/ 515553 w 1052188"/>
                <a:gd name="connsiteY275" fmla="*/ 438902 h 528982"/>
                <a:gd name="connsiteX276" fmla="*/ 509803 w 1052188"/>
                <a:gd name="connsiteY276" fmla="*/ 463818 h 528982"/>
                <a:gd name="connsiteX277" fmla="*/ 515553 w 1052188"/>
                <a:gd name="connsiteY277" fmla="*/ 488734 h 528982"/>
                <a:gd name="connsiteX278" fmla="*/ 528969 w 1052188"/>
                <a:gd name="connsiteY278" fmla="*/ 509817 h 528982"/>
                <a:gd name="connsiteX279" fmla="*/ 548134 w 1052188"/>
                <a:gd name="connsiteY279" fmla="*/ 523233 h 528982"/>
                <a:gd name="connsiteX280" fmla="*/ 573050 w 1052188"/>
                <a:gd name="connsiteY280" fmla="*/ 528983 h 528982"/>
                <a:gd name="connsiteX281" fmla="*/ 597965 w 1052188"/>
                <a:gd name="connsiteY281" fmla="*/ 523233 h 528982"/>
                <a:gd name="connsiteX282" fmla="*/ 617130 w 1052188"/>
                <a:gd name="connsiteY282" fmla="*/ 509817 h 528982"/>
                <a:gd name="connsiteX283" fmla="*/ 630546 w 1052188"/>
                <a:gd name="connsiteY283" fmla="*/ 488734 h 528982"/>
                <a:gd name="connsiteX284" fmla="*/ 636296 w 1052188"/>
                <a:gd name="connsiteY284" fmla="*/ 463818 h 528982"/>
                <a:gd name="connsiteX285" fmla="*/ 630546 w 1052188"/>
                <a:gd name="connsiteY285" fmla="*/ 438902 h 528982"/>
                <a:gd name="connsiteX286" fmla="*/ 617130 w 1052188"/>
                <a:gd name="connsiteY286" fmla="*/ 417820 h 528982"/>
                <a:gd name="connsiteX287" fmla="*/ 597965 w 1052188"/>
                <a:gd name="connsiteY287" fmla="*/ 404403 h 528982"/>
                <a:gd name="connsiteX288" fmla="*/ 573050 w 1052188"/>
                <a:gd name="connsiteY288" fmla="*/ 398654 h 528982"/>
                <a:gd name="connsiteX289" fmla="*/ 573050 w 1052188"/>
                <a:gd name="connsiteY289" fmla="*/ 398654 h 528982"/>
                <a:gd name="connsiteX290" fmla="*/ 45998 w 1052188"/>
                <a:gd name="connsiteY290" fmla="*/ 402487 h 528982"/>
                <a:gd name="connsiteX291" fmla="*/ 0 w 1052188"/>
                <a:gd name="connsiteY291" fmla="*/ 523233 h 528982"/>
                <a:gd name="connsiteX292" fmla="*/ 22999 w 1052188"/>
                <a:gd name="connsiteY292" fmla="*/ 523233 h 528982"/>
                <a:gd name="connsiteX293" fmla="*/ 32582 w 1052188"/>
                <a:gd name="connsiteY293" fmla="*/ 492567 h 528982"/>
                <a:gd name="connsiteX294" fmla="*/ 76662 w 1052188"/>
                <a:gd name="connsiteY294" fmla="*/ 492567 h 528982"/>
                <a:gd name="connsiteX295" fmla="*/ 86245 w 1052188"/>
                <a:gd name="connsiteY295" fmla="*/ 523233 h 528982"/>
                <a:gd name="connsiteX296" fmla="*/ 111160 w 1052188"/>
                <a:gd name="connsiteY296" fmla="*/ 523233 h 528982"/>
                <a:gd name="connsiteX297" fmla="*/ 65163 w 1052188"/>
                <a:gd name="connsiteY297" fmla="*/ 402487 h 528982"/>
                <a:gd name="connsiteX298" fmla="*/ 45998 w 1052188"/>
                <a:gd name="connsiteY298" fmla="*/ 402487 h 528982"/>
                <a:gd name="connsiteX299" fmla="*/ 132243 w 1052188"/>
                <a:gd name="connsiteY299" fmla="*/ 402487 h 528982"/>
                <a:gd name="connsiteX300" fmla="*/ 132243 w 1052188"/>
                <a:gd name="connsiteY300" fmla="*/ 479151 h 528982"/>
                <a:gd name="connsiteX301" fmla="*/ 136075 w 1052188"/>
                <a:gd name="connsiteY301" fmla="*/ 498317 h 528982"/>
                <a:gd name="connsiteX302" fmla="*/ 145658 w 1052188"/>
                <a:gd name="connsiteY302" fmla="*/ 513650 h 528982"/>
                <a:gd name="connsiteX303" fmla="*/ 160991 w 1052188"/>
                <a:gd name="connsiteY303" fmla="*/ 523233 h 528982"/>
                <a:gd name="connsiteX304" fmla="*/ 182073 w 1052188"/>
                <a:gd name="connsiteY304" fmla="*/ 527066 h 528982"/>
                <a:gd name="connsiteX305" fmla="*/ 203155 w 1052188"/>
                <a:gd name="connsiteY305" fmla="*/ 523233 h 528982"/>
                <a:gd name="connsiteX306" fmla="*/ 218488 w 1052188"/>
                <a:gd name="connsiteY306" fmla="*/ 513650 h 528982"/>
                <a:gd name="connsiteX307" fmla="*/ 228070 w 1052188"/>
                <a:gd name="connsiteY307" fmla="*/ 498317 h 528982"/>
                <a:gd name="connsiteX308" fmla="*/ 231903 w 1052188"/>
                <a:gd name="connsiteY308" fmla="*/ 479151 h 528982"/>
                <a:gd name="connsiteX309" fmla="*/ 231903 w 1052188"/>
                <a:gd name="connsiteY309" fmla="*/ 402487 h 528982"/>
                <a:gd name="connsiteX310" fmla="*/ 208905 w 1052188"/>
                <a:gd name="connsiteY310" fmla="*/ 402487 h 528982"/>
                <a:gd name="connsiteX311" fmla="*/ 208905 w 1052188"/>
                <a:gd name="connsiteY311" fmla="*/ 475318 h 528982"/>
                <a:gd name="connsiteX312" fmla="*/ 206988 w 1052188"/>
                <a:gd name="connsiteY312" fmla="*/ 486817 h 528982"/>
                <a:gd name="connsiteX313" fmla="*/ 203155 w 1052188"/>
                <a:gd name="connsiteY313" fmla="*/ 496400 h 528982"/>
                <a:gd name="connsiteX314" fmla="*/ 195489 w 1052188"/>
                <a:gd name="connsiteY314" fmla="*/ 502150 h 528982"/>
                <a:gd name="connsiteX315" fmla="*/ 182073 w 1052188"/>
                <a:gd name="connsiteY315" fmla="*/ 504067 h 528982"/>
                <a:gd name="connsiteX316" fmla="*/ 168657 w 1052188"/>
                <a:gd name="connsiteY316" fmla="*/ 502150 h 528982"/>
                <a:gd name="connsiteX317" fmla="*/ 160991 w 1052188"/>
                <a:gd name="connsiteY317" fmla="*/ 496400 h 528982"/>
                <a:gd name="connsiteX318" fmla="*/ 157158 w 1052188"/>
                <a:gd name="connsiteY318" fmla="*/ 486817 h 528982"/>
                <a:gd name="connsiteX319" fmla="*/ 155241 w 1052188"/>
                <a:gd name="connsiteY319" fmla="*/ 475318 h 528982"/>
                <a:gd name="connsiteX320" fmla="*/ 155241 w 1052188"/>
                <a:gd name="connsiteY320" fmla="*/ 402487 h 528982"/>
                <a:gd name="connsiteX321" fmla="*/ 132243 w 1052188"/>
                <a:gd name="connsiteY321" fmla="*/ 402487 h 528982"/>
                <a:gd name="connsiteX322" fmla="*/ 254902 w 1052188"/>
                <a:gd name="connsiteY322" fmla="*/ 402487 h 528982"/>
                <a:gd name="connsiteX323" fmla="*/ 254902 w 1052188"/>
                <a:gd name="connsiteY323" fmla="*/ 421653 h 528982"/>
                <a:gd name="connsiteX324" fmla="*/ 295150 w 1052188"/>
                <a:gd name="connsiteY324" fmla="*/ 421653 h 528982"/>
                <a:gd name="connsiteX325" fmla="*/ 295150 w 1052188"/>
                <a:gd name="connsiteY325" fmla="*/ 523233 h 528982"/>
                <a:gd name="connsiteX326" fmla="*/ 318148 w 1052188"/>
                <a:gd name="connsiteY326" fmla="*/ 523233 h 528982"/>
                <a:gd name="connsiteX327" fmla="*/ 318148 w 1052188"/>
                <a:gd name="connsiteY327" fmla="*/ 421653 h 528982"/>
                <a:gd name="connsiteX328" fmla="*/ 358396 w 1052188"/>
                <a:gd name="connsiteY328" fmla="*/ 421653 h 528982"/>
                <a:gd name="connsiteX329" fmla="*/ 358396 w 1052188"/>
                <a:gd name="connsiteY329" fmla="*/ 402487 h 528982"/>
                <a:gd name="connsiteX330" fmla="*/ 254902 w 1052188"/>
                <a:gd name="connsiteY330" fmla="*/ 402487 h 528982"/>
                <a:gd name="connsiteX331" fmla="*/ 379478 w 1052188"/>
                <a:gd name="connsiteY331" fmla="*/ 402487 h 528982"/>
                <a:gd name="connsiteX332" fmla="*/ 379478 w 1052188"/>
                <a:gd name="connsiteY332" fmla="*/ 523233 h 528982"/>
                <a:gd name="connsiteX333" fmla="*/ 402476 w 1052188"/>
                <a:gd name="connsiteY333" fmla="*/ 523233 h 528982"/>
                <a:gd name="connsiteX334" fmla="*/ 402476 w 1052188"/>
                <a:gd name="connsiteY334" fmla="*/ 471485 h 528982"/>
                <a:gd name="connsiteX335" fmla="*/ 461889 w 1052188"/>
                <a:gd name="connsiteY335" fmla="*/ 471485 h 528982"/>
                <a:gd name="connsiteX336" fmla="*/ 461889 w 1052188"/>
                <a:gd name="connsiteY336" fmla="*/ 523233 h 528982"/>
                <a:gd name="connsiteX337" fmla="*/ 484888 w 1052188"/>
                <a:gd name="connsiteY337" fmla="*/ 523233 h 528982"/>
                <a:gd name="connsiteX338" fmla="*/ 484888 w 1052188"/>
                <a:gd name="connsiteY338" fmla="*/ 402487 h 528982"/>
                <a:gd name="connsiteX339" fmla="*/ 461889 w 1052188"/>
                <a:gd name="connsiteY339" fmla="*/ 402487 h 528982"/>
                <a:gd name="connsiteX340" fmla="*/ 461889 w 1052188"/>
                <a:gd name="connsiteY340" fmla="*/ 450402 h 528982"/>
                <a:gd name="connsiteX341" fmla="*/ 402476 w 1052188"/>
                <a:gd name="connsiteY341" fmla="*/ 450402 h 528982"/>
                <a:gd name="connsiteX342" fmla="*/ 402476 w 1052188"/>
                <a:gd name="connsiteY342" fmla="*/ 402487 h 528982"/>
                <a:gd name="connsiteX343" fmla="*/ 379478 w 1052188"/>
                <a:gd name="connsiteY343" fmla="*/ 402487 h 528982"/>
                <a:gd name="connsiteX344" fmla="*/ 661211 w 1052188"/>
                <a:gd name="connsiteY344" fmla="*/ 402487 h 528982"/>
                <a:gd name="connsiteX345" fmla="*/ 661211 w 1052188"/>
                <a:gd name="connsiteY345" fmla="*/ 523233 h 528982"/>
                <a:gd name="connsiteX346" fmla="*/ 682293 w 1052188"/>
                <a:gd name="connsiteY346" fmla="*/ 523233 h 528982"/>
                <a:gd name="connsiteX347" fmla="*/ 682293 w 1052188"/>
                <a:gd name="connsiteY347" fmla="*/ 475318 h 528982"/>
                <a:gd name="connsiteX348" fmla="*/ 699542 w 1052188"/>
                <a:gd name="connsiteY348" fmla="*/ 475318 h 528982"/>
                <a:gd name="connsiteX349" fmla="*/ 724457 w 1052188"/>
                <a:gd name="connsiteY349" fmla="*/ 523233 h 528982"/>
                <a:gd name="connsiteX350" fmla="*/ 749372 w 1052188"/>
                <a:gd name="connsiteY350" fmla="*/ 523233 h 528982"/>
                <a:gd name="connsiteX351" fmla="*/ 720624 w 1052188"/>
                <a:gd name="connsiteY351" fmla="*/ 473401 h 528982"/>
                <a:gd name="connsiteX352" fmla="*/ 735957 w 1052188"/>
                <a:gd name="connsiteY352" fmla="*/ 459985 h 528982"/>
                <a:gd name="connsiteX353" fmla="*/ 741706 w 1052188"/>
                <a:gd name="connsiteY353" fmla="*/ 438902 h 528982"/>
                <a:gd name="connsiteX354" fmla="*/ 739790 w 1052188"/>
                <a:gd name="connsiteY354" fmla="*/ 427403 h 528982"/>
                <a:gd name="connsiteX355" fmla="*/ 732124 w 1052188"/>
                <a:gd name="connsiteY355" fmla="*/ 415903 h 528982"/>
                <a:gd name="connsiteX356" fmla="*/ 718707 w 1052188"/>
                <a:gd name="connsiteY356" fmla="*/ 406320 h 528982"/>
                <a:gd name="connsiteX357" fmla="*/ 699542 w 1052188"/>
                <a:gd name="connsiteY357" fmla="*/ 402487 h 528982"/>
                <a:gd name="connsiteX358" fmla="*/ 661211 w 1052188"/>
                <a:gd name="connsiteY358" fmla="*/ 402487 h 528982"/>
                <a:gd name="connsiteX359" fmla="*/ 826035 w 1052188"/>
                <a:gd name="connsiteY359" fmla="*/ 402487 h 528982"/>
                <a:gd name="connsiteX360" fmla="*/ 826035 w 1052188"/>
                <a:gd name="connsiteY360" fmla="*/ 421653 h 528982"/>
                <a:gd name="connsiteX361" fmla="*/ 866282 w 1052188"/>
                <a:gd name="connsiteY361" fmla="*/ 421653 h 528982"/>
                <a:gd name="connsiteX362" fmla="*/ 866282 w 1052188"/>
                <a:gd name="connsiteY362" fmla="*/ 523233 h 528982"/>
                <a:gd name="connsiteX363" fmla="*/ 889281 w 1052188"/>
                <a:gd name="connsiteY363" fmla="*/ 523233 h 528982"/>
                <a:gd name="connsiteX364" fmla="*/ 889281 w 1052188"/>
                <a:gd name="connsiteY364" fmla="*/ 421653 h 528982"/>
                <a:gd name="connsiteX365" fmla="*/ 929528 w 1052188"/>
                <a:gd name="connsiteY365" fmla="*/ 421653 h 528982"/>
                <a:gd name="connsiteX366" fmla="*/ 929528 w 1052188"/>
                <a:gd name="connsiteY366" fmla="*/ 402487 h 528982"/>
                <a:gd name="connsiteX367" fmla="*/ 826035 w 1052188"/>
                <a:gd name="connsiteY367" fmla="*/ 402487 h 528982"/>
                <a:gd name="connsiteX368" fmla="*/ 944861 w 1052188"/>
                <a:gd name="connsiteY368" fmla="*/ 402487 h 528982"/>
                <a:gd name="connsiteX369" fmla="*/ 987025 w 1052188"/>
                <a:gd name="connsiteY369" fmla="*/ 469568 h 528982"/>
                <a:gd name="connsiteX370" fmla="*/ 987025 w 1052188"/>
                <a:gd name="connsiteY370" fmla="*/ 523233 h 528982"/>
                <a:gd name="connsiteX371" fmla="*/ 1010024 w 1052188"/>
                <a:gd name="connsiteY371" fmla="*/ 523233 h 528982"/>
                <a:gd name="connsiteX372" fmla="*/ 1010024 w 1052188"/>
                <a:gd name="connsiteY372" fmla="*/ 469568 h 528982"/>
                <a:gd name="connsiteX373" fmla="*/ 1052188 w 1052188"/>
                <a:gd name="connsiteY373" fmla="*/ 402487 h 528982"/>
                <a:gd name="connsiteX374" fmla="*/ 1029189 w 1052188"/>
                <a:gd name="connsiteY374" fmla="*/ 402487 h 528982"/>
                <a:gd name="connsiteX375" fmla="*/ 1000441 w 1052188"/>
                <a:gd name="connsiteY375" fmla="*/ 450402 h 528982"/>
                <a:gd name="connsiteX376" fmla="*/ 971693 w 1052188"/>
                <a:gd name="connsiteY376" fmla="*/ 402487 h 528982"/>
                <a:gd name="connsiteX377" fmla="*/ 944861 w 1052188"/>
                <a:gd name="connsiteY377" fmla="*/ 402487 h 528982"/>
                <a:gd name="connsiteX378" fmla="*/ 778121 w 1052188"/>
                <a:gd name="connsiteY378" fmla="*/ 402487 h 528982"/>
                <a:gd name="connsiteX379" fmla="*/ 778121 w 1052188"/>
                <a:gd name="connsiteY379" fmla="*/ 523233 h 528982"/>
                <a:gd name="connsiteX380" fmla="*/ 801120 w 1052188"/>
                <a:gd name="connsiteY380" fmla="*/ 523233 h 528982"/>
                <a:gd name="connsiteX381" fmla="*/ 801120 w 1052188"/>
                <a:gd name="connsiteY381" fmla="*/ 402487 h 528982"/>
                <a:gd name="connsiteX382" fmla="*/ 778121 w 1052188"/>
                <a:gd name="connsiteY382" fmla="*/ 402487 h 528982"/>
                <a:gd name="connsiteX383" fmla="*/ 573050 w 1052188"/>
                <a:gd name="connsiteY383" fmla="*/ 419736 h 528982"/>
                <a:gd name="connsiteX384" fmla="*/ 588382 w 1052188"/>
                <a:gd name="connsiteY384" fmla="*/ 423569 h 528982"/>
                <a:gd name="connsiteX385" fmla="*/ 599882 w 1052188"/>
                <a:gd name="connsiteY385" fmla="*/ 433152 h 528982"/>
                <a:gd name="connsiteX386" fmla="*/ 607548 w 1052188"/>
                <a:gd name="connsiteY386" fmla="*/ 446569 h 528982"/>
                <a:gd name="connsiteX387" fmla="*/ 609464 w 1052188"/>
                <a:gd name="connsiteY387" fmla="*/ 463818 h 528982"/>
                <a:gd name="connsiteX388" fmla="*/ 607548 w 1052188"/>
                <a:gd name="connsiteY388" fmla="*/ 481068 h 528982"/>
                <a:gd name="connsiteX389" fmla="*/ 599882 w 1052188"/>
                <a:gd name="connsiteY389" fmla="*/ 494484 h 528982"/>
                <a:gd name="connsiteX390" fmla="*/ 588382 w 1052188"/>
                <a:gd name="connsiteY390" fmla="*/ 504067 h 528982"/>
                <a:gd name="connsiteX391" fmla="*/ 573050 w 1052188"/>
                <a:gd name="connsiteY391" fmla="*/ 507900 h 528982"/>
                <a:gd name="connsiteX392" fmla="*/ 557717 w 1052188"/>
                <a:gd name="connsiteY392" fmla="*/ 504067 h 528982"/>
                <a:gd name="connsiteX393" fmla="*/ 546218 w 1052188"/>
                <a:gd name="connsiteY393" fmla="*/ 494484 h 528982"/>
                <a:gd name="connsiteX394" fmla="*/ 538552 w 1052188"/>
                <a:gd name="connsiteY394" fmla="*/ 481068 h 528982"/>
                <a:gd name="connsiteX395" fmla="*/ 536635 w 1052188"/>
                <a:gd name="connsiteY395" fmla="*/ 463818 h 528982"/>
                <a:gd name="connsiteX396" fmla="*/ 538552 w 1052188"/>
                <a:gd name="connsiteY396" fmla="*/ 446569 h 528982"/>
                <a:gd name="connsiteX397" fmla="*/ 546218 w 1052188"/>
                <a:gd name="connsiteY397" fmla="*/ 433152 h 528982"/>
                <a:gd name="connsiteX398" fmla="*/ 557717 w 1052188"/>
                <a:gd name="connsiteY398" fmla="*/ 423569 h 528982"/>
                <a:gd name="connsiteX399" fmla="*/ 573050 w 1052188"/>
                <a:gd name="connsiteY399" fmla="*/ 419736 h 528982"/>
                <a:gd name="connsiteX400" fmla="*/ 684210 w 1052188"/>
                <a:gd name="connsiteY400" fmla="*/ 421653 h 528982"/>
                <a:gd name="connsiteX401" fmla="*/ 703375 w 1052188"/>
                <a:gd name="connsiteY401" fmla="*/ 421653 h 528982"/>
                <a:gd name="connsiteX402" fmla="*/ 716791 w 1052188"/>
                <a:gd name="connsiteY402" fmla="*/ 427403 h 528982"/>
                <a:gd name="connsiteX403" fmla="*/ 722541 w 1052188"/>
                <a:gd name="connsiteY403" fmla="*/ 440819 h 528982"/>
                <a:gd name="connsiteX404" fmla="*/ 716791 w 1052188"/>
                <a:gd name="connsiteY404" fmla="*/ 452318 h 528982"/>
                <a:gd name="connsiteX405" fmla="*/ 703375 w 1052188"/>
                <a:gd name="connsiteY405" fmla="*/ 458068 h 528982"/>
                <a:gd name="connsiteX406" fmla="*/ 684210 w 1052188"/>
                <a:gd name="connsiteY406" fmla="*/ 458068 h 528982"/>
                <a:gd name="connsiteX407" fmla="*/ 684210 w 1052188"/>
                <a:gd name="connsiteY407" fmla="*/ 421653 h 528982"/>
                <a:gd name="connsiteX408" fmla="*/ 57497 w 1052188"/>
                <a:gd name="connsiteY408" fmla="*/ 427403 h 528982"/>
                <a:gd name="connsiteX409" fmla="*/ 72829 w 1052188"/>
                <a:gd name="connsiteY409" fmla="*/ 473401 h 528982"/>
                <a:gd name="connsiteX410" fmla="*/ 42164 w 1052188"/>
                <a:gd name="connsiteY410" fmla="*/ 473401 h 528982"/>
                <a:gd name="connsiteX411" fmla="*/ 57497 w 1052188"/>
                <a:gd name="connsiteY411" fmla="*/ 427403 h 528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Lst>
              <a:rect l="l" t="t" r="r" b="b"/>
              <a:pathLst>
                <a:path w="1052188" h="528982">
                  <a:moveTo>
                    <a:pt x="643962" y="0"/>
                  </a:moveTo>
                  <a:cubicBezTo>
                    <a:pt x="634379" y="0"/>
                    <a:pt x="626713" y="1917"/>
                    <a:pt x="619047" y="5750"/>
                  </a:cubicBezTo>
                  <a:cubicBezTo>
                    <a:pt x="611381" y="9583"/>
                    <a:pt x="605631" y="13416"/>
                    <a:pt x="599882" y="19166"/>
                  </a:cubicBezTo>
                  <a:cubicBezTo>
                    <a:pt x="594131" y="24916"/>
                    <a:pt x="590299" y="32582"/>
                    <a:pt x="586465" y="40249"/>
                  </a:cubicBezTo>
                  <a:cubicBezTo>
                    <a:pt x="582633" y="47915"/>
                    <a:pt x="582633" y="55582"/>
                    <a:pt x="582633" y="65165"/>
                  </a:cubicBezTo>
                  <a:cubicBezTo>
                    <a:pt x="582633" y="74748"/>
                    <a:pt x="584549" y="82414"/>
                    <a:pt x="586465" y="90080"/>
                  </a:cubicBezTo>
                  <a:cubicBezTo>
                    <a:pt x="590299" y="97747"/>
                    <a:pt x="594131" y="103497"/>
                    <a:pt x="599882" y="109246"/>
                  </a:cubicBezTo>
                  <a:cubicBezTo>
                    <a:pt x="605631" y="114996"/>
                    <a:pt x="611381" y="118829"/>
                    <a:pt x="619047" y="122663"/>
                  </a:cubicBezTo>
                  <a:cubicBezTo>
                    <a:pt x="626713" y="126496"/>
                    <a:pt x="634379" y="126496"/>
                    <a:pt x="643962" y="126496"/>
                  </a:cubicBezTo>
                  <a:cubicBezTo>
                    <a:pt x="649712" y="126496"/>
                    <a:pt x="655461" y="126496"/>
                    <a:pt x="661211" y="124579"/>
                  </a:cubicBezTo>
                  <a:cubicBezTo>
                    <a:pt x="666961" y="122663"/>
                    <a:pt x="670794" y="120746"/>
                    <a:pt x="674627" y="118829"/>
                  </a:cubicBezTo>
                  <a:cubicBezTo>
                    <a:pt x="678460" y="116913"/>
                    <a:pt x="682293" y="113080"/>
                    <a:pt x="686126" y="111163"/>
                  </a:cubicBezTo>
                  <a:cubicBezTo>
                    <a:pt x="689959" y="107330"/>
                    <a:pt x="691876" y="105413"/>
                    <a:pt x="693792" y="103497"/>
                  </a:cubicBezTo>
                  <a:lnTo>
                    <a:pt x="678460" y="90080"/>
                  </a:lnTo>
                  <a:cubicBezTo>
                    <a:pt x="676544" y="91997"/>
                    <a:pt x="674627" y="93914"/>
                    <a:pt x="672710" y="95830"/>
                  </a:cubicBezTo>
                  <a:cubicBezTo>
                    <a:pt x="670794" y="97747"/>
                    <a:pt x="668878" y="99663"/>
                    <a:pt x="666961" y="101580"/>
                  </a:cubicBezTo>
                  <a:cubicBezTo>
                    <a:pt x="665044" y="103497"/>
                    <a:pt x="661211" y="105413"/>
                    <a:pt x="657378" y="105413"/>
                  </a:cubicBezTo>
                  <a:cubicBezTo>
                    <a:pt x="653545" y="107330"/>
                    <a:pt x="649712" y="107330"/>
                    <a:pt x="643962" y="107330"/>
                  </a:cubicBezTo>
                  <a:cubicBezTo>
                    <a:pt x="638213" y="107330"/>
                    <a:pt x="632463" y="105413"/>
                    <a:pt x="628630" y="103497"/>
                  </a:cubicBezTo>
                  <a:cubicBezTo>
                    <a:pt x="624796" y="101580"/>
                    <a:pt x="620964" y="97747"/>
                    <a:pt x="617130" y="93914"/>
                  </a:cubicBezTo>
                  <a:cubicBezTo>
                    <a:pt x="613297" y="90080"/>
                    <a:pt x="611381" y="86247"/>
                    <a:pt x="609464" y="80497"/>
                  </a:cubicBezTo>
                  <a:cubicBezTo>
                    <a:pt x="607548" y="74748"/>
                    <a:pt x="607548" y="70914"/>
                    <a:pt x="607548" y="65165"/>
                  </a:cubicBezTo>
                  <a:cubicBezTo>
                    <a:pt x="607548" y="59415"/>
                    <a:pt x="607548" y="53665"/>
                    <a:pt x="609464" y="47915"/>
                  </a:cubicBezTo>
                  <a:cubicBezTo>
                    <a:pt x="611381" y="42165"/>
                    <a:pt x="613297" y="38332"/>
                    <a:pt x="617130" y="34499"/>
                  </a:cubicBezTo>
                  <a:cubicBezTo>
                    <a:pt x="620964" y="30666"/>
                    <a:pt x="624796" y="26832"/>
                    <a:pt x="628630" y="24916"/>
                  </a:cubicBezTo>
                  <a:cubicBezTo>
                    <a:pt x="632463" y="22999"/>
                    <a:pt x="638213" y="21083"/>
                    <a:pt x="643962" y="21083"/>
                  </a:cubicBezTo>
                  <a:cubicBezTo>
                    <a:pt x="651628" y="21083"/>
                    <a:pt x="657378" y="22999"/>
                    <a:pt x="663128" y="26832"/>
                  </a:cubicBezTo>
                  <a:cubicBezTo>
                    <a:pt x="668878" y="30666"/>
                    <a:pt x="672710" y="34499"/>
                    <a:pt x="676544" y="40249"/>
                  </a:cubicBezTo>
                  <a:lnTo>
                    <a:pt x="691876" y="26832"/>
                  </a:lnTo>
                  <a:cubicBezTo>
                    <a:pt x="689959" y="22999"/>
                    <a:pt x="686126" y="21083"/>
                    <a:pt x="684210" y="17249"/>
                  </a:cubicBezTo>
                  <a:cubicBezTo>
                    <a:pt x="680376" y="13416"/>
                    <a:pt x="676544" y="11500"/>
                    <a:pt x="672710" y="9583"/>
                  </a:cubicBezTo>
                  <a:cubicBezTo>
                    <a:pt x="668878" y="7666"/>
                    <a:pt x="665044" y="5750"/>
                    <a:pt x="659295" y="3833"/>
                  </a:cubicBezTo>
                  <a:cubicBezTo>
                    <a:pt x="655461" y="1917"/>
                    <a:pt x="651628" y="0"/>
                    <a:pt x="643962" y="0"/>
                  </a:cubicBezTo>
                  <a:close/>
                  <a:moveTo>
                    <a:pt x="17249" y="3833"/>
                  </a:moveTo>
                  <a:lnTo>
                    <a:pt x="17249" y="124579"/>
                  </a:lnTo>
                  <a:lnTo>
                    <a:pt x="40248" y="124579"/>
                  </a:lnTo>
                  <a:lnTo>
                    <a:pt x="40248" y="74748"/>
                  </a:lnTo>
                  <a:lnTo>
                    <a:pt x="82412" y="74748"/>
                  </a:lnTo>
                  <a:lnTo>
                    <a:pt x="82412" y="53665"/>
                  </a:lnTo>
                  <a:lnTo>
                    <a:pt x="40248" y="53665"/>
                  </a:lnTo>
                  <a:lnTo>
                    <a:pt x="40248" y="22999"/>
                  </a:lnTo>
                  <a:lnTo>
                    <a:pt x="95828" y="22999"/>
                  </a:lnTo>
                  <a:lnTo>
                    <a:pt x="95828" y="3833"/>
                  </a:lnTo>
                  <a:lnTo>
                    <a:pt x="17249" y="3833"/>
                  </a:lnTo>
                  <a:close/>
                  <a:moveTo>
                    <a:pt x="124576" y="3833"/>
                  </a:moveTo>
                  <a:lnTo>
                    <a:pt x="124576" y="124579"/>
                  </a:lnTo>
                  <a:lnTo>
                    <a:pt x="147575" y="124579"/>
                  </a:lnTo>
                  <a:lnTo>
                    <a:pt x="147575" y="3833"/>
                  </a:lnTo>
                  <a:lnTo>
                    <a:pt x="124576" y="3833"/>
                  </a:lnTo>
                  <a:close/>
                  <a:moveTo>
                    <a:pt x="182073" y="3833"/>
                  </a:moveTo>
                  <a:lnTo>
                    <a:pt x="182073" y="124579"/>
                  </a:lnTo>
                  <a:lnTo>
                    <a:pt x="205071" y="124579"/>
                  </a:lnTo>
                  <a:lnTo>
                    <a:pt x="205071" y="38332"/>
                  </a:lnTo>
                  <a:lnTo>
                    <a:pt x="264485" y="124579"/>
                  </a:lnTo>
                  <a:lnTo>
                    <a:pt x="287483" y="124579"/>
                  </a:lnTo>
                  <a:lnTo>
                    <a:pt x="287483" y="3833"/>
                  </a:lnTo>
                  <a:lnTo>
                    <a:pt x="264485" y="3833"/>
                  </a:lnTo>
                  <a:lnTo>
                    <a:pt x="264485" y="90080"/>
                  </a:lnTo>
                  <a:lnTo>
                    <a:pt x="205071" y="3833"/>
                  </a:lnTo>
                  <a:lnTo>
                    <a:pt x="182073" y="3833"/>
                  </a:lnTo>
                  <a:close/>
                  <a:moveTo>
                    <a:pt x="358396" y="3833"/>
                  </a:moveTo>
                  <a:lnTo>
                    <a:pt x="312399" y="124579"/>
                  </a:lnTo>
                  <a:lnTo>
                    <a:pt x="335397" y="124579"/>
                  </a:lnTo>
                  <a:lnTo>
                    <a:pt x="344980" y="93914"/>
                  </a:lnTo>
                  <a:lnTo>
                    <a:pt x="389061" y="93914"/>
                  </a:lnTo>
                  <a:lnTo>
                    <a:pt x="398643" y="124579"/>
                  </a:lnTo>
                  <a:lnTo>
                    <a:pt x="423558" y="124579"/>
                  </a:lnTo>
                  <a:lnTo>
                    <a:pt x="377561" y="3833"/>
                  </a:lnTo>
                  <a:lnTo>
                    <a:pt x="358396" y="3833"/>
                  </a:lnTo>
                  <a:close/>
                  <a:moveTo>
                    <a:pt x="452307" y="3833"/>
                  </a:moveTo>
                  <a:lnTo>
                    <a:pt x="452307" y="124579"/>
                  </a:lnTo>
                  <a:lnTo>
                    <a:pt x="475306" y="124579"/>
                  </a:lnTo>
                  <a:lnTo>
                    <a:pt x="475306" y="38332"/>
                  </a:lnTo>
                  <a:lnTo>
                    <a:pt x="534719" y="124579"/>
                  </a:lnTo>
                  <a:lnTo>
                    <a:pt x="557717" y="124579"/>
                  </a:lnTo>
                  <a:lnTo>
                    <a:pt x="557717" y="3833"/>
                  </a:lnTo>
                  <a:lnTo>
                    <a:pt x="534719" y="3833"/>
                  </a:lnTo>
                  <a:lnTo>
                    <a:pt x="534719" y="90080"/>
                  </a:lnTo>
                  <a:lnTo>
                    <a:pt x="475306" y="3833"/>
                  </a:lnTo>
                  <a:lnTo>
                    <a:pt x="452307" y="3833"/>
                  </a:lnTo>
                  <a:close/>
                  <a:moveTo>
                    <a:pt x="720624" y="3833"/>
                  </a:moveTo>
                  <a:lnTo>
                    <a:pt x="720624" y="124579"/>
                  </a:lnTo>
                  <a:lnTo>
                    <a:pt x="743623" y="124579"/>
                  </a:lnTo>
                  <a:lnTo>
                    <a:pt x="743623" y="3833"/>
                  </a:lnTo>
                  <a:lnTo>
                    <a:pt x="720624" y="3833"/>
                  </a:lnTo>
                  <a:close/>
                  <a:moveTo>
                    <a:pt x="814535" y="3833"/>
                  </a:moveTo>
                  <a:lnTo>
                    <a:pt x="768538" y="124579"/>
                  </a:lnTo>
                  <a:lnTo>
                    <a:pt x="791537" y="124579"/>
                  </a:lnTo>
                  <a:lnTo>
                    <a:pt x="801120" y="93914"/>
                  </a:lnTo>
                  <a:lnTo>
                    <a:pt x="845200" y="93914"/>
                  </a:lnTo>
                  <a:lnTo>
                    <a:pt x="854783" y="124579"/>
                  </a:lnTo>
                  <a:lnTo>
                    <a:pt x="879698" y="124579"/>
                  </a:lnTo>
                  <a:lnTo>
                    <a:pt x="833701" y="3833"/>
                  </a:lnTo>
                  <a:lnTo>
                    <a:pt x="814535" y="3833"/>
                  </a:lnTo>
                  <a:close/>
                  <a:moveTo>
                    <a:pt x="902697" y="3833"/>
                  </a:moveTo>
                  <a:lnTo>
                    <a:pt x="902697" y="124579"/>
                  </a:lnTo>
                  <a:lnTo>
                    <a:pt x="985109" y="124579"/>
                  </a:lnTo>
                  <a:lnTo>
                    <a:pt x="985109" y="103497"/>
                  </a:lnTo>
                  <a:lnTo>
                    <a:pt x="925696" y="103497"/>
                  </a:lnTo>
                  <a:lnTo>
                    <a:pt x="925696" y="3833"/>
                  </a:lnTo>
                  <a:lnTo>
                    <a:pt x="902697" y="3833"/>
                  </a:lnTo>
                  <a:close/>
                  <a:moveTo>
                    <a:pt x="369895" y="28749"/>
                  </a:moveTo>
                  <a:lnTo>
                    <a:pt x="385227" y="74748"/>
                  </a:lnTo>
                  <a:lnTo>
                    <a:pt x="352646" y="74748"/>
                  </a:lnTo>
                  <a:lnTo>
                    <a:pt x="369895" y="28749"/>
                  </a:lnTo>
                  <a:close/>
                  <a:moveTo>
                    <a:pt x="824118" y="28749"/>
                  </a:moveTo>
                  <a:lnTo>
                    <a:pt x="839451" y="74748"/>
                  </a:lnTo>
                  <a:lnTo>
                    <a:pt x="808786" y="74748"/>
                  </a:lnTo>
                  <a:lnTo>
                    <a:pt x="824118" y="28749"/>
                  </a:lnTo>
                  <a:close/>
                  <a:moveTo>
                    <a:pt x="197405" y="201243"/>
                  </a:moveTo>
                  <a:cubicBezTo>
                    <a:pt x="187823" y="201243"/>
                    <a:pt x="180156" y="203160"/>
                    <a:pt x="172490" y="206993"/>
                  </a:cubicBezTo>
                  <a:cubicBezTo>
                    <a:pt x="164824" y="210826"/>
                    <a:pt x="159074" y="214660"/>
                    <a:pt x="153324" y="220409"/>
                  </a:cubicBezTo>
                  <a:cubicBezTo>
                    <a:pt x="147575" y="226159"/>
                    <a:pt x="143741" y="231909"/>
                    <a:pt x="139909" y="241492"/>
                  </a:cubicBezTo>
                  <a:cubicBezTo>
                    <a:pt x="136075" y="249158"/>
                    <a:pt x="134159" y="256825"/>
                    <a:pt x="134159" y="266408"/>
                  </a:cubicBezTo>
                  <a:cubicBezTo>
                    <a:pt x="134159" y="275991"/>
                    <a:pt x="136075" y="283657"/>
                    <a:pt x="139909" y="291324"/>
                  </a:cubicBezTo>
                  <a:cubicBezTo>
                    <a:pt x="143741" y="298990"/>
                    <a:pt x="147575" y="306657"/>
                    <a:pt x="153324" y="312406"/>
                  </a:cubicBezTo>
                  <a:cubicBezTo>
                    <a:pt x="159074" y="318156"/>
                    <a:pt x="164824" y="321989"/>
                    <a:pt x="172490" y="325823"/>
                  </a:cubicBezTo>
                  <a:cubicBezTo>
                    <a:pt x="180156" y="329656"/>
                    <a:pt x="187823" y="331572"/>
                    <a:pt x="197405" y="331572"/>
                  </a:cubicBezTo>
                  <a:cubicBezTo>
                    <a:pt x="206988" y="331572"/>
                    <a:pt x="214654" y="329656"/>
                    <a:pt x="222320" y="325823"/>
                  </a:cubicBezTo>
                  <a:cubicBezTo>
                    <a:pt x="229986" y="321989"/>
                    <a:pt x="235736" y="318156"/>
                    <a:pt x="241486" y="312406"/>
                  </a:cubicBezTo>
                  <a:cubicBezTo>
                    <a:pt x="247236" y="306657"/>
                    <a:pt x="251069" y="298990"/>
                    <a:pt x="254902" y="291324"/>
                  </a:cubicBezTo>
                  <a:cubicBezTo>
                    <a:pt x="258735" y="283657"/>
                    <a:pt x="260651" y="275991"/>
                    <a:pt x="260651" y="266408"/>
                  </a:cubicBezTo>
                  <a:cubicBezTo>
                    <a:pt x="260651" y="256825"/>
                    <a:pt x="258735" y="249158"/>
                    <a:pt x="254902" y="241492"/>
                  </a:cubicBezTo>
                  <a:cubicBezTo>
                    <a:pt x="251069" y="233826"/>
                    <a:pt x="247236" y="226159"/>
                    <a:pt x="241486" y="220409"/>
                  </a:cubicBezTo>
                  <a:cubicBezTo>
                    <a:pt x="235736" y="214660"/>
                    <a:pt x="229986" y="210826"/>
                    <a:pt x="222320" y="206993"/>
                  </a:cubicBezTo>
                  <a:cubicBezTo>
                    <a:pt x="214654" y="203160"/>
                    <a:pt x="206988" y="201243"/>
                    <a:pt x="197405" y="201243"/>
                  </a:cubicBezTo>
                  <a:close/>
                  <a:moveTo>
                    <a:pt x="70913" y="201243"/>
                  </a:moveTo>
                  <a:cubicBezTo>
                    <a:pt x="61330" y="201243"/>
                    <a:pt x="53664" y="203160"/>
                    <a:pt x="45998" y="206993"/>
                  </a:cubicBezTo>
                  <a:cubicBezTo>
                    <a:pt x="38331" y="210826"/>
                    <a:pt x="32582" y="214660"/>
                    <a:pt x="26832" y="220409"/>
                  </a:cubicBezTo>
                  <a:cubicBezTo>
                    <a:pt x="21082" y="226159"/>
                    <a:pt x="17249" y="233826"/>
                    <a:pt x="13416" y="241492"/>
                  </a:cubicBezTo>
                  <a:cubicBezTo>
                    <a:pt x="9583" y="249158"/>
                    <a:pt x="9583" y="256825"/>
                    <a:pt x="9583" y="266408"/>
                  </a:cubicBezTo>
                  <a:cubicBezTo>
                    <a:pt x="9583" y="275991"/>
                    <a:pt x="11499" y="283657"/>
                    <a:pt x="13416" y="291324"/>
                  </a:cubicBezTo>
                  <a:cubicBezTo>
                    <a:pt x="17249" y="298990"/>
                    <a:pt x="21082" y="304740"/>
                    <a:pt x="26832" y="310490"/>
                  </a:cubicBezTo>
                  <a:cubicBezTo>
                    <a:pt x="32582" y="316240"/>
                    <a:pt x="38331" y="320073"/>
                    <a:pt x="45998" y="323906"/>
                  </a:cubicBezTo>
                  <a:cubicBezTo>
                    <a:pt x="53664" y="327739"/>
                    <a:pt x="61330" y="327739"/>
                    <a:pt x="70913" y="327739"/>
                  </a:cubicBezTo>
                  <a:cubicBezTo>
                    <a:pt x="76662" y="327739"/>
                    <a:pt x="82412" y="327739"/>
                    <a:pt x="88162" y="325823"/>
                  </a:cubicBezTo>
                  <a:cubicBezTo>
                    <a:pt x="93912" y="323906"/>
                    <a:pt x="97744" y="321989"/>
                    <a:pt x="101578" y="320073"/>
                  </a:cubicBezTo>
                  <a:cubicBezTo>
                    <a:pt x="105410" y="318156"/>
                    <a:pt x="109244" y="314323"/>
                    <a:pt x="113077" y="312406"/>
                  </a:cubicBezTo>
                  <a:cubicBezTo>
                    <a:pt x="116910" y="308573"/>
                    <a:pt x="118827" y="306657"/>
                    <a:pt x="120743" y="304740"/>
                  </a:cubicBezTo>
                  <a:lnTo>
                    <a:pt x="105410" y="291324"/>
                  </a:lnTo>
                  <a:cubicBezTo>
                    <a:pt x="103494" y="293240"/>
                    <a:pt x="101578" y="295157"/>
                    <a:pt x="99661" y="297074"/>
                  </a:cubicBezTo>
                  <a:cubicBezTo>
                    <a:pt x="97744" y="298990"/>
                    <a:pt x="95828" y="300907"/>
                    <a:pt x="93912" y="302823"/>
                  </a:cubicBezTo>
                  <a:cubicBezTo>
                    <a:pt x="91995" y="304740"/>
                    <a:pt x="88162" y="306657"/>
                    <a:pt x="84329" y="306657"/>
                  </a:cubicBezTo>
                  <a:cubicBezTo>
                    <a:pt x="80495" y="308573"/>
                    <a:pt x="76662" y="308573"/>
                    <a:pt x="70913" y="308573"/>
                  </a:cubicBezTo>
                  <a:cubicBezTo>
                    <a:pt x="65163" y="308573"/>
                    <a:pt x="59413" y="306657"/>
                    <a:pt x="55581" y="304740"/>
                  </a:cubicBezTo>
                  <a:cubicBezTo>
                    <a:pt x="51747" y="302823"/>
                    <a:pt x="47914" y="298990"/>
                    <a:pt x="44081" y="295157"/>
                  </a:cubicBezTo>
                  <a:cubicBezTo>
                    <a:pt x="40248" y="291324"/>
                    <a:pt x="38331" y="287491"/>
                    <a:pt x="36415" y="281741"/>
                  </a:cubicBezTo>
                  <a:cubicBezTo>
                    <a:pt x="34498" y="275991"/>
                    <a:pt x="34498" y="272158"/>
                    <a:pt x="34498" y="266408"/>
                  </a:cubicBezTo>
                  <a:cubicBezTo>
                    <a:pt x="34498" y="260658"/>
                    <a:pt x="34498" y="254908"/>
                    <a:pt x="36415" y="249158"/>
                  </a:cubicBezTo>
                  <a:cubicBezTo>
                    <a:pt x="38331" y="243409"/>
                    <a:pt x="40248" y="239575"/>
                    <a:pt x="44081" y="235742"/>
                  </a:cubicBezTo>
                  <a:cubicBezTo>
                    <a:pt x="47914" y="231909"/>
                    <a:pt x="51747" y="228076"/>
                    <a:pt x="55581" y="226159"/>
                  </a:cubicBezTo>
                  <a:cubicBezTo>
                    <a:pt x="59413" y="224243"/>
                    <a:pt x="65163" y="222326"/>
                    <a:pt x="70913" y="222326"/>
                  </a:cubicBezTo>
                  <a:cubicBezTo>
                    <a:pt x="78579" y="222326"/>
                    <a:pt x="84329" y="224243"/>
                    <a:pt x="90078" y="228076"/>
                  </a:cubicBezTo>
                  <a:cubicBezTo>
                    <a:pt x="95828" y="231909"/>
                    <a:pt x="99661" y="235742"/>
                    <a:pt x="103494" y="241492"/>
                  </a:cubicBezTo>
                  <a:lnTo>
                    <a:pt x="118827" y="228076"/>
                  </a:lnTo>
                  <a:cubicBezTo>
                    <a:pt x="116910" y="224243"/>
                    <a:pt x="113077" y="222326"/>
                    <a:pt x="111160" y="218493"/>
                  </a:cubicBezTo>
                  <a:cubicBezTo>
                    <a:pt x="107327" y="214660"/>
                    <a:pt x="103494" y="212743"/>
                    <a:pt x="99661" y="210826"/>
                  </a:cubicBezTo>
                  <a:cubicBezTo>
                    <a:pt x="95828" y="208910"/>
                    <a:pt x="91995" y="206993"/>
                    <a:pt x="86245" y="205077"/>
                  </a:cubicBezTo>
                  <a:cubicBezTo>
                    <a:pt x="82412" y="201243"/>
                    <a:pt x="76662" y="201243"/>
                    <a:pt x="70913" y="201243"/>
                  </a:cubicBezTo>
                  <a:close/>
                  <a:moveTo>
                    <a:pt x="743623" y="201243"/>
                  </a:moveTo>
                  <a:cubicBezTo>
                    <a:pt x="734040" y="201243"/>
                    <a:pt x="726374" y="203160"/>
                    <a:pt x="718707" y="206993"/>
                  </a:cubicBezTo>
                  <a:cubicBezTo>
                    <a:pt x="711041" y="210826"/>
                    <a:pt x="705292" y="214660"/>
                    <a:pt x="699542" y="220409"/>
                  </a:cubicBezTo>
                  <a:cubicBezTo>
                    <a:pt x="693792" y="226159"/>
                    <a:pt x="689959" y="233826"/>
                    <a:pt x="686126" y="241492"/>
                  </a:cubicBezTo>
                  <a:cubicBezTo>
                    <a:pt x="682293" y="249158"/>
                    <a:pt x="682293" y="256825"/>
                    <a:pt x="682293" y="266408"/>
                  </a:cubicBezTo>
                  <a:cubicBezTo>
                    <a:pt x="682293" y="275991"/>
                    <a:pt x="684210" y="283657"/>
                    <a:pt x="686126" y="291324"/>
                  </a:cubicBezTo>
                  <a:cubicBezTo>
                    <a:pt x="689959" y="298990"/>
                    <a:pt x="693792" y="304740"/>
                    <a:pt x="699542" y="310490"/>
                  </a:cubicBezTo>
                  <a:cubicBezTo>
                    <a:pt x="705292" y="316240"/>
                    <a:pt x="711041" y="320073"/>
                    <a:pt x="718707" y="323906"/>
                  </a:cubicBezTo>
                  <a:cubicBezTo>
                    <a:pt x="726374" y="327739"/>
                    <a:pt x="734040" y="327739"/>
                    <a:pt x="743623" y="327739"/>
                  </a:cubicBezTo>
                  <a:cubicBezTo>
                    <a:pt x="749372" y="327739"/>
                    <a:pt x="755122" y="327739"/>
                    <a:pt x="760872" y="325823"/>
                  </a:cubicBezTo>
                  <a:cubicBezTo>
                    <a:pt x="766621" y="323906"/>
                    <a:pt x="770455" y="321989"/>
                    <a:pt x="774288" y="320073"/>
                  </a:cubicBezTo>
                  <a:cubicBezTo>
                    <a:pt x="778121" y="318156"/>
                    <a:pt x="781954" y="314323"/>
                    <a:pt x="785787" y="312406"/>
                  </a:cubicBezTo>
                  <a:cubicBezTo>
                    <a:pt x="789620" y="308573"/>
                    <a:pt x="791537" y="306657"/>
                    <a:pt x="793453" y="304740"/>
                  </a:cubicBezTo>
                  <a:lnTo>
                    <a:pt x="778121" y="291324"/>
                  </a:lnTo>
                  <a:cubicBezTo>
                    <a:pt x="776204" y="293240"/>
                    <a:pt x="774288" y="295157"/>
                    <a:pt x="772371" y="297074"/>
                  </a:cubicBezTo>
                  <a:cubicBezTo>
                    <a:pt x="770455" y="298990"/>
                    <a:pt x="768538" y="300907"/>
                    <a:pt x="766621" y="302823"/>
                  </a:cubicBezTo>
                  <a:cubicBezTo>
                    <a:pt x="764705" y="304740"/>
                    <a:pt x="760872" y="306657"/>
                    <a:pt x="757039" y="306657"/>
                  </a:cubicBezTo>
                  <a:cubicBezTo>
                    <a:pt x="753206" y="308573"/>
                    <a:pt x="749372" y="308573"/>
                    <a:pt x="743623" y="308573"/>
                  </a:cubicBezTo>
                  <a:cubicBezTo>
                    <a:pt x="737873" y="308573"/>
                    <a:pt x="732124" y="306657"/>
                    <a:pt x="728290" y="304740"/>
                  </a:cubicBezTo>
                  <a:cubicBezTo>
                    <a:pt x="724457" y="302823"/>
                    <a:pt x="720624" y="298990"/>
                    <a:pt x="716791" y="295157"/>
                  </a:cubicBezTo>
                  <a:cubicBezTo>
                    <a:pt x="712958" y="291324"/>
                    <a:pt x="711041" y="287491"/>
                    <a:pt x="709125" y="281741"/>
                  </a:cubicBezTo>
                  <a:cubicBezTo>
                    <a:pt x="707209" y="275991"/>
                    <a:pt x="707209" y="272158"/>
                    <a:pt x="707209" y="266408"/>
                  </a:cubicBezTo>
                  <a:cubicBezTo>
                    <a:pt x="707209" y="260658"/>
                    <a:pt x="707209" y="254908"/>
                    <a:pt x="709125" y="249158"/>
                  </a:cubicBezTo>
                  <a:cubicBezTo>
                    <a:pt x="711041" y="243409"/>
                    <a:pt x="712958" y="239575"/>
                    <a:pt x="716791" y="235742"/>
                  </a:cubicBezTo>
                  <a:cubicBezTo>
                    <a:pt x="720624" y="231909"/>
                    <a:pt x="724457" y="228076"/>
                    <a:pt x="728290" y="226159"/>
                  </a:cubicBezTo>
                  <a:cubicBezTo>
                    <a:pt x="732124" y="224243"/>
                    <a:pt x="737873" y="222326"/>
                    <a:pt x="743623" y="222326"/>
                  </a:cubicBezTo>
                  <a:cubicBezTo>
                    <a:pt x="751289" y="222326"/>
                    <a:pt x="757039" y="224243"/>
                    <a:pt x="762789" y="228076"/>
                  </a:cubicBezTo>
                  <a:cubicBezTo>
                    <a:pt x="768538" y="231909"/>
                    <a:pt x="772371" y="235742"/>
                    <a:pt x="776204" y="241492"/>
                  </a:cubicBezTo>
                  <a:lnTo>
                    <a:pt x="791537" y="228076"/>
                  </a:lnTo>
                  <a:cubicBezTo>
                    <a:pt x="789620" y="224243"/>
                    <a:pt x="785787" y="222326"/>
                    <a:pt x="783871" y="218493"/>
                  </a:cubicBezTo>
                  <a:cubicBezTo>
                    <a:pt x="780037" y="214660"/>
                    <a:pt x="776204" y="212743"/>
                    <a:pt x="772371" y="210826"/>
                  </a:cubicBezTo>
                  <a:cubicBezTo>
                    <a:pt x="768538" y="208910"/>
                    <a:pt x="764705" y="206993"/>
                    <a:pt x="758955" y="205077"/>
                  </a:cubicBezTo>
                  <a:cubicBezTo>
                    <a:pt x="755122" y="201243"/>
                    <a:pt x="749372" y="201243"/>
                    <a:pt x="743623" y="201243"/>
                  </a:cubicBezTo>
                  <a:close/>
                  <a:moveTo>
                    <a:pt x="285567" y="205077"/>
                  </a:moveTo>
                  <a:lnTo>
                    <a:pt x="285567" y="325823"/>
                  </a:lnTo>
                  <a:lnTo>
                    <a:pt x="308565" y="325823"/>
                  </a:lnTo>
                  <a:lnTo>
                    <a:pt x="308565" y="239575"/>
                  </a:lnTo>
                  <a:lnTo>
                    <a:pt x="367978" y="325823"/>
                  </a:lnTo>
                  <a:lnTo>
                    <a:pt x="390977" y="325823"/>
                  </a:lnTo>
                  <a:lnTo>
                    <a:pt x="390977" y="205077"/>
                  </a:lnTo>
                  <a:lnTo>
                    <a:pt x="367978" y="205077"/>
                  </a:lnTo>
                  <a:lnTo>
                    <a:pt x="367978" y="291324"/>
                  </a:lnTo>
                  <a:lnTo>
                    <a:pt x="308565" y="205077"/>
                  </a:lnTo>
                  <a:lnTo>
                    <a:pt x="285567" y="205077"/>
                  </a:lnTo>
                  <a:close/>
                  <a:moveTo>
                    <a:pt x="423558" y="205077"/>
                  </a:moveTo>
                  <a:lnTo>
                    <a:pt x="423558" y="325823"/>
                  </a:lnTo>
                  <a:lnTo>
                    <a:pt x="467639" y="325823"/>
                  </a:lnTo>
                  <a:cubicBezTo>
                    <a:pt x="477222" y="325823"/>
                    <a:pt x="484888" y="323906"/>
                    <a:pt x="492554" y="321989"/>
                  </a:cubicBezTo>
                  <a:cubicBezTo>
                    <a:pt x="500220" y="320073"/>
                    <a:pt x="507887" y="316240"/>
                    <a:pt x="513637" y="310490"/>
                  </a:cubicBezTo>
                  <a:cubicBezTo>
                    <a:pt x="519386" y="304740"/>
                    <a:pt x="523219" y="298990"/>
                    <a:pt x="527052" y="291324"/>
                  </a:cubicBezTo>
                  <a:cubicBezTo>
                    <a:pt x="530885" y="283657"/>
                    <a:pt x="532802" y="275991"/>
                    <a:pt x="532802" y="264491"/>
                  </a:cubicBezTo>
                  <a:cubicBezTo>
                    <a:pt x="532802" y="254908"/>
                    <a:pt x="530885" y="245325"/>
                    <a:pt x="528969" y="237659"/>
                  </a:cubicBezTo>
                  <a:cubicBezTo>
                    <a:pt x="525136" y="229992"/>
                    <a:pt x="521303" y="224243"/>
                    <a:pt x="515553" y="218493"/>
                  </a:cubicBezTo>
                  <a:cubicBezTo>
                    <a:pt x="509803" y="212743"/>
                    <a:pt x="504054" y="208910"/>
                    <a:pt x="494471" y="206993"/>
                  </a:cubicBezTo>
                  <a:cubicBezTo>
                    <a:pt x="486805" y="205077"/>
                    <a:pt x="477222" y="203160"/>
                    <a:pt x="467639" y="203160"/>
                  </a:cubicBezTo>
                  <a:lnTo>
                    <a:pt x="423558" y="203160"/>
                  </a:lnTo>
                  <a:close/>
                  <a:moveTo>
                    <a:pt x="557717" y="205077"/>
                  </a:moveTo>
                  <a:lnTo>
                    <a:pt x="557717" y="281741"/>
                  </a:lnTo>
                  <a:cubicBezTo>
                    <a:pt x="557717" y="289407"/>
                    <a:pt x="559634" y="295157"/>
                    <a:pt x="561550" y="300907"/>
                  </a:cubicBezTo>
                  <a:cubicBezTo>
                    <a:pt x="563467" y="306657"/>
                    <a:pt x="567300" y="312406"/>
                    <a:pt x="571133" y="316240"/>
                  </a:cubicBezTo>
                  <a:cubicBezTo>
                    <a:pt x="574966" y="320073"/>
                    <a:pt x="580716" y="323906"/>
                    <a:pt x="586465" y="325823"/>
                  </a:cubicBezTo>
                  <a:cubicBezTo>
                    <a:pt x="592215" y="327739"/>
                    <a:pt x="599882" y="329656"/>
                    <a:pt x="607548" y="329656"/>
                  </a:cubicBezTo>
                  <a:cubicBezTo>
                    <a:pt x="615214" y="329656"/>
                    <a:pt x="622880" y="327739"/>
                    <a:pt x="628630" y="325823"/>
                  </a:cubicBezTo>
                  <a:cubicBezTo>
                    <a:pt x="634379" y="323906"/>
                    <a:pt x="640129" y="320073"/>
                    <a:pt x="643962" y="316240"/>
                  </a:cubicBezTo>
                  <a:cubicBezTo>
                    <a:pt x="647795" y="312406"/>
                    <a:pt x="651628" y="306657"/>
                    <a:pt x="653545" y="300907"/>
                  </a:cubicBezTo>
                  <a:cubicBezTo>
                    <a:pt x="655461" y="295157"/>
                    <a:pt x="657378" y="289407"/>
                    <a:pt x="657378" y="281741"/>
                  </a:cubicBezTo>
                  <a:lnTo>
                    <a:pt x="657378" y="205077"/>
                  </a:lnTo>
                  <a:lnTo>
                    <a:pt x="634379" y="205077"/>
                  </a:lnTo>
                  <a:lnTo>
                    <a:pt x="634379" y="277908"/>
                  </a:lnTo>
                  <a:cubicBezTo>
                    <a:pt x="634379" y="281741"/>
                    <a:pt x="634379" y="287491"/>
                    <a:pt x="632463" y="289407"/>
                  </a:cubicBezTo>
                  <a:cubicBezTo>
                    <a:pt x="632463" y="293240"/>
                    <a:pt x="630546" y="297074"/>
                    <a:pt x="628630" y="298990"/>
                  </a:cubicBezTo>
                  <a:cubicBezTo>
                    <a:pt x="626713" y="300907"/>
                    <a:pt x="624796" y="302823"/>
                    <a:pt x="620964" y="304740"/>
                  </a:cubicBezTo>
                  <a:cubicBezTo>
                    <a:pt x="617130" y="306657"/>
                    <a:pt x="613297" y="306657"/>
                    <a:pt x="607548" y="306657"/>
                  </a:cubicBezTo>
                  <a:cubicBezTo>
                    <a:pt x="601798" y="306657"/>
                    <a:pt x="597965" y="306657"/>
                    <a:pt x="594131" y="304740"/>
                  </a:cubicBezTo>
                  <a:cubicBezTo>
                    <a:pt x="590299" y="302823"/>
                    <a:pt x="588382" y="300907"/>
                    <a:pt x="586465" y="298990"/>
                  </a:cubicBezTo>
                  <a:cubicBezTo>
                    <a:pt x="584549" y="297074"/>
                    <a:pt x="582633" y="293240"/>
                    <a:pt x="582633" y="289407"/>
                  </a:cubicBezTo>
                  <a:cubicBezTo>
                    <a:pt x="582633" y="285574"/>
                    <a:pt x="580716" y="281741"/>
                    <a:pt x="580716" y="277908"/>
                  </a:cubicBezTo>
                  <a:lnTo>
                    <a:pt x="580716" y="205077"/>
                  </a:lnTo>
                  <a:lnTo>
                    <a:pt x="557717" y="205077"/>
                  </a:lnTo>
                  <a:close/>
                  <a:moveTo>
                    <a:pt x="814535" y="205077"/>
                  </a:moveTo>
                  <a:lnTo>
                    <a:pt x="814535" y="224243"/>
                  </a:lnTo>
                  <a:lnTo>
                    <a:pt x="854783" y="224243"/>
                  </a:lnTo>
                  <a:lnTo>
                    <a:pt x="854783" y="325823"/>
                  </a:lnTo>
                  <a:lnTo>
                    <a:pt x="877782" y="325823"/>
                  </a:lnTo>
                  <a:lnTo>
                    <a:pt x="877782" y="224243"/>
                  </a:lnTo>
                  <a:lnTo>
                    <a:pt x="918029" y="224243"/>
                  </a:lnTo>
                  <a:lnTo>
                    <a:pt x="918029" y="205077"/>
                  </a:lnTo>
                  <a:lnTo>
                    <a:pt x="814535" y="205077"/>
                  </a:lnTo>
                  <a:close/>
                  <a:moveTo>
                    <a:pt x="197405" y="222326"/>
                  </a:moveTo>
                  <a:cubicBezTo>
                    <a:pt x="203155" y="222326"/>
                    <a:pt x="208905" y="224243"/>
                    <a:pt x="212738" y="226159"/>
                  </a:cubicBezTo>
                  <a:cubicBezTo>
                    <a:pt x="218488" y="228076"/>
                    <a:pt x="222320" y="231909"/>
                    <a:pt x="224237" y="235742"/>
                  </a:cubicBezTo>
                  <a:cubicBezTo>
                    <a:pt x="228070" y="239575"/>
                    <a:pt x="229986" y="243409"/>
                    <a:pt x="231903" y="249158"/>
                  </a:cubicBezTo>
                  <a:cubicBezTo>
                    <a:pt x="233820" y="254908"/>
                    <a:pt x="233820" y="260658"/>
                    <a:pt x="233820" y="266408"/>
                  </a:cubicBezTo>
                  <a:cubicBezTo>
                    <a:pt x="233820" y="272158"/>
                    <a:pt x="233820" y="277908"/>
                    <a:pt x="231903" y="281741"/>
                  </a:cubicBezTo>
                  <a:cubicBezTo>
                    <a:pt x="229986" y="287491"/>
                    <a:pt x="228070" y="291324"/>
                    <a:pt x="224237" y="295157"/>
                  </a:cubicBezTo>
                  <a:cubicBezTo>
                    <a:pt x="220404" y="298990"/>
                    <a:pt x="216571" y="302823"/>
                    <a:pt x="212738" y="304740"/>
                  </a:cubicBezTo>
                  <a:cubicBezTo>
                    <a:pt x="206988" y="306657"/>
                    <a:pt x="203155" y="308573"/>
                    <a:pt x="197405" y="308573"/>
                  </a:cubicBezTo>
                  <a:cubicBezTo>
                    <a:pt x="191655" y="308573"/>
                    <a:pt x="185906" y="306657"/>
                    <a:pt x="182073" y="304740"/>
                  </a:cubicBezTo>
                  <a:cubicBezTo>
                    <a:pt x="178240" y="302823"/>
                    <a:pt x="172490" y="298990"/>
                    <a:pt x="170574" y="295157"/>
                  </a:cubicBezTo>
                  <a:cubicBezTo>
                    <a:pt x="166740" y="291324"/>
                    <a:pt x="164824" y="287491"/>
                    <a:pt x="162907" y="281741"/>
                  </a:cubicBezTo>
                  <a:cubicBezTo>
                    <a:pt x="160991" y="275991"/>
                    <a:pt x="160991" y="270241"/>
                    <a:pt x="160991" y="266408"/>
                  </a:cubicBezTo>
                  <a:cubicBezTo>
                    <a:pt x="160991" y="260658"/>
                    <a:pt x="160991" y="254908"/>
                    <a:pt x="162907" y="249158"/>
                  </a:cubicBezTo>
                  <a:cubicBezTo>
                    <a:pt x="164824" y="243409"/>
                    <a:pt x="166740" y="239575"/>
                    <a:pt x="170574" y="235742"/>
                  </a:cubicBezTo>
                  <a:cubicBezTo>
                    <a:pt x="174406" y="231909"/>
                    <a:pt x="178240" y="228076"/>
                    <a:pt x="182073" y="226159"/>
                  </a:cubicBezTo>
                  <a:cubicBezTo>
                    <a:pt x="185906" y="222326"/>
                    <a:pt x="191655" y="222326"/>
                    <a:pt x="197405" y="222326"/>
                  </a:cubicBezTo>
                  <a:close/>
                  <a:moveTo>
                    <a:pt x="444641" y="224243"/>
                  </a:moveTo>
                  <a:lnTo>
                    <a:pt x="463806" y="224243"/>
                  </a:lnTo>
                  <a:cubicBezTo>
                    <a:pt x="479138" y="224243"/>
                    <a:pt x="488721" y="228076"/>
                    <a:pt x="496388" y="235742"/>
                  </a:cubicBezTo>
                  <a:cubicBezTo>
                    <a:pt x="502137" y="243409"/>
                    <a:pt x="505971" y="252992"/>
                    <a:pt x="505971" y="266408"/>
                  </a:cubicBezTo>
                  <a:cubicBezTo>
                    <a:pt x="505971" y="279824"/>
                    <a:pt x="502137" y="289407"/>
                    <a:pt x="494471" y="295157"/>
                  </a:cubicBezTo>
                  <a:cubicBezTo>
                    <a:pt x="486805" y="300907"/>
                    <a:pt x="477222" y="304740"/>
                    <a:pt x="463806" y="304740"/>
                  </a:cubicBezTo>
                  <a:lnTo>
                    <a:pt x="444641" y="304740"/>
                  </a:lnTo>
                  <a:lnTo>
                    <a:pt x="444641" y="224243"/>
                  </a:lnTo>
                  <a:close/>
                  <a:moveTo>
                    <a:pt x="573050" y="398654"/>
                  </a:moveTo>
                  <a:cubicBezTo>
                    <a:pt x="563467" y="398654"/>
                    <a:pt x="555800" y="400570"/>
                    <a:pt x="548134" y="404403"/>
                  </a:cubicBezTo>
                  <a:cubicBezTo>
                    <a:pt x="540468" y="408237"/>
                    <a:pt x="534719" y="412070"/>
                    <a:pt x="528969" y="417820"/>
                  </a:cubicBezTo>
                  <a:cubicBezTo>
                    <a:pt x="523219" y="423569"/>
                    <a:pt x="519386" y="431236"/>
                    <a:pt x="515553" y="438902"/>
                  </a:cubicBezTo>
                  <a:cubicBezTo>
                    <a:pt x="511720" y="446569"/>
                    <a:pt x="509803" y="454235"/>
                    <a:pt x="509803" y="463818"/>
                  </a:cubicBezTo>
                  <a:cubicBezTo>
                    <a:pt x="509803" y="473401"/>
                    <a:pt x="511720" y="481068"/>
                    <a:pt x="515553" y="488734"/>
                  </a:cubicBezTo>
                  <a:cubicBezTo>
                    <a:pt x="519386" y="496400"/>
                    <a:pt x="523219" y="504067"/>
                    <a:pt x="528969" y="509817"/>
                  </a:cubicBezTo>
                  <a:cubicBezTo>
                    <a:pt x="534719" y="515566"/>
                    <a:pt x="540468" y="519400"/>
                    <a:pt x="548134" y="523233"/>
                  </a:cubicBezTo>
                  <a:cubicBezTo>
                    <a:pt x="555800" y="527066"/>
                    <a:pt x="563467" y="528983"/>
                    <a:pt x="573050" y="528983"/>
                  </a:cubicBezTo>
                  <a:cubicBezTo>
                    <a:pt x="582633" y="528983"/>
                    <a:pt x="590299" y="527066"/>
                    <a:pt x="597965" y="523233"/>
                  </a:cubicBezTo>
                  <a:cubicBezTo>
                    <a:pt x="605631" y="519400"/>
                    <a:pt x="611381" y="515566"/>
                    <a:pt x="617130" y="509817"/>
                  </a:cubicBezTo>
                  <a:cubicBezTo>
                    <a:pt x="622880" y="504067"/>
                    <a:pt x="626713" y="496400"/>
                    <a:pt x="630546" y="488734"/>
                  </a:cubicBezTo>
                  <a:cubicBezTo>
                    <a:pt x="634379" y="481068"/>
                    <a:pt x="636296" y="473401"/>
                    <a:pt x="636296" y="463818"/>
                  </a:cubicBezTo>
                  <a:cubicBezTo>
                    <a:pt x="636296" y="454235"/>
                    <a:pt x="634379" y="446569"/>
                    <a:pt x="630546" y="438902"/>
                  </a:cubicBezTo>
                  <a:cubicBezTo>
                    <a:pt x="626713" y="431236"/>
                    <a:pt x="622880" y="423569"/>
                    <a:pt x="617130" y="417820"/>
                  </a:cubicBezTo>
                  <a:cubicBezTo>
                    <a:pt x="611381" y="412070"/>
                    <a:pt x="605631" y="408237"/>
                    <a:pt x="597965" y="404403"/>
                  </a:cubicBezTo>
                  <a:cubicBezTo>
                    <a:pt x="590299" y="400570"/>
                    <a:pt x="582633" y="398654"/>
                    <a:pt x="573050" y="398654"/>
                  </a:cubicBezTo>
                  <a:lnTo>
                    <a:pt x="573050" y="398654"/>
                  </a:lnTo>
                  <a:close/>
                  <a:moveTo>
                    <a:pt x="45998" y="402487"/>
                  </a:moveTo>
                  <a:lnTo>
                    <a:pt x="0" y="523233"/>
                  </a:lnTo>
                  <a:lnTo>
                    <a:pt x="22999" y="523233"/>
                  </a:lnTo>
                  <a:lnTo>
                    <a:pt x="32582" y="492567"/>
                  </a:lnTo>
                  <a:lnTo>
                    <a:pt x="76662" y="492567"/>
                  </a:lnTo>
                  <a:lnTo>
                    <a:pt x="86245" y="523233"/>
                  </a:lnTo>
                  <a:lnTo>
                    <a:pt x="111160" y="523233"/>
                  </a:lnTo>
                  <a:lnTo>
                    <a:pt x="65163" y="402487"/>
                  </a:lnTo>
                  <a:lnTo>
                    <a:pt x="45998" y="402487"/>
                  </a:lnTo>
                  <a:close/>
                  <a:moveTo>
                    <a:pt x="132243" y="402487"/>
                  </a:moveTo>
                  <a:lnTo>
                    <a:pt x="132243" y="479151"/>
                  </a:lnTo>
                  <a:cubicBezTo>
                    <a:pt x="132243" y="486817"/>
                    <a:pt x="134159" y="492567"/>
                    <a:pt x="136075" y="498317"/>
                  </a:cubicBezTo>
                  <a:cubicBezTo>
                    <a:pt x="137992" y="504067"/>
                    <a:pt x="141825" y="509817"/>
                    <a:pt x="145658" y="513650"/>
                  </a:cubicBezTo>
                  <a:cubicBezTo>
                    <a:pt x="149492" y="517483"/>
                    <a:pt x="155241" y="521316"/>
                    <a:pt x="160991" y="523233"/>
                  </a:cubicBezTo>
                  <a:cubicBezTo>
                    <a:pt x="166740" y="525149"/>
                    <a:pt x="174406" y="527066"/>
                    <a:pt x="182073" y="527066"/>
                  </a:cubicBezTo>
                  <a:cubicBezTo>
                    <a:pt x="189739" y="527066"/>
                    <a:pt x="197405" y="525149"/>
                    <a:pt x="203155" y="523233"/>
                  </a:cubicBezTo>
                  <a:cubicBezTo>
                    <a:pt x="208905" y="521316"/>
                    <a:pt x="214654" y="517483"/>
                    <a:pt x="218488" y="513650"/>
                  </a:cubicBezTo>
                  <a:cubicBezTo>
                    <a:pt x="222320" y="509817"/>
                    <a:pt x="226154" y="504067"/>
                    <a:pt x="228070" y="498317"/>
                  </a:cubicBezTo>
                  <a:cubicBezTo>
                    <a:pt x="229986" y="492567"/>
                    <a:pt x="231903" y="486817"/>
                    <a:pt x="231903" y="479151"/>
                  </a:cubicBezTo>
                  <a:lnTo>
                    <a:pt x="231903" y="402487"/>
                  </a:lnTo>
                  <a:lnTo>
                    <a:pt x="208905" y="402487"/>
                  </a:lnTo>
                  <a:lnTo>
                    <a:pt x="208905" y="475318"/>
                  </a:lnTo>
                  <a:cubicBezTo>
                    <a:pt x="208905" y="479151"/>
                    <a:pt x="208905" y="484901"/>
                    <a:pt x="206988" y="486817"/>
                  </a:cubicBezTo>
                  <a:cubicBezTo>
                    <a:pt x="206988" y="490651"/>
                    <a:pt x="205071" y="494484"/>
                    <a:pt x="203155" y="496400"/>
                  </a:cubicBezTo>
                  <a:cubicBezTo>
                    <a:pt x="201238" y="498317"/>
                    <a:pt x="199322" y="500234"/>
                    <a:pt x="195489" y="502150"/>
                  </a:cubicBezTo>
                  <a:cubicBezTo>
                    <a:pt x="191655" y="504067"/>
                    <a:pt x="187823" y="504067"/>
                    <a:pt x="182073" y="504067"/>
                  </a:cubicBezTo>
                  <a:cubicBezTo>
                    <a:pt x="176323" y="504067"/>
                    <a:pt x="172490" y="504067"/>
                    <a:pt x="168657" y="502150"/>
                  </a:cubicBezTo>
                  <a:cubicBezTo>
                    <a:pt x="164824" y="500234"/>
                    <a:pt x="162907" y="498317"/>
                    <a:pt x="160991" y="496400"/>
                  </a:cubicBezTo>
                  <a:cubicBezTo>
                    <a:pt x="159074" y="494484"/>
                    <a:pt x="157158" y="490651"/>
                    <a:pt x="157158" y="486817"/>
                  </a:cubicBezTo>
                  <a:cubicBezTo>
                    <a:pt x="157158" y="482984"/>
                    <a:pt x="155241" y="479151"/>
                    <a:pt x="155241" y="475318"/>
                  </a:cubicBezTo>
                  <a:lnTo>
                    <a:pt x="155241" y="402487"/>
                  </a:lnTo>
                  <a:lnTo>
                    <a:pt x="132243" y="402487"/>
                  </a:lnTo>
                  <a:close/>
                  <a:moveTo>
                    <a:pt x="254902" y="402487"/>
                  </a:moveTo>
                  <a:lnTo>
                    <a:pt x="254902" y="421653"/>
                  </a:lnTo>
                  <a:lnTo>
                    <a:pt x="295150" y="421653"/>
                  </a:lnTo>
                  <a:lnTo>
                    <a:pt x="295150" y="523233"/>
                  </a:lnTo>
                  <a:lnTo>
                    <a:pt x="318148" y="523233"/>
                  </a:lnTo>
                  <a:lnTo>
                    <a:pt x="318148" y="421653"/>
                  </a:lnTo>
                  <a:lnTo>
                    <a:pt x="358396" y="421653"/>
                  </a:lnTo>
                  <a:lnTo>
                    <a:pt x="358396" y="402487"/>
                  </a:lnTo>
                  <a:lnTo>
                    <a:pt x="254902" y="402487"/>
                  </a:lnTo>
                  <a:close/>
                  <a:moveTo>
                    <a:pt x="379478" y="402487"/>
                  </a:moveTo>
                  <a:lnTo>
                    <a:pt x="379478" y="523233"/>
                  </a:lnTo>
                  <a:lnTo>
                    <a:pt x="402476" y="523233"/>
                  </a:lnTo>
                  <a:lnTo>
                    <a:pt x="402476" y="471485"/>
                  </a:lnTo>
                  <a:lnTo>
                    <a:pt x="461889" y="471485"/>
                  </a:lnTo>
                  <a:lnTo>
                    <a:pt x="461889" y="523233"/>
                  </a:lnTo>
                  <a:lnTo>
                    <a:pt x="484888" y="523233"/>
                  </a:lnTo>
                  <a:lnTo>
                    <a:pt x="484888" y="402487"/>
                  </a:lnTo>
                  <a:lnTo>
                    <a:pt x="461889" y="402487"/>
                  </a:lnTo>
                  <a:lnTo>
                    <a:pt x="461889" y="450402"/>
                  </a:lnTo>
                  <a:lnTo>
                    <a:pt x="402476" y="450402"/>
                  </a:lnTo>
                  <a:lnTo>
                    <a:pt x="402476" y="402487"/>
                  </a:lnTo>
                  <a:lnTo>
                    <a:pt x="379478" y="402487"/>
                  </a:lnTo>
                  <a:close/>
                  <a:moveTo>
                    <a:pt x="661211" y="402487"/>
                  </a:moveTo>
                  <a:lnTo>
                    <a:pt x="661211" y="523233"/>
                  </a:lnTo>
                  <a:lnTo>
                    <a:pt x="682293" y="523233"/>
                  </a:lnTo>
                  <a:lnTo>
                    <a:pt x="682293" y="475318"/>
                  </a:lnTo>
                  <a:lnTo>
                    <a:pt x="699542" y="475318"/>
                  </a:lnTo>
                  <a:lnTo>
                    <a:pt x="724457" y="523233"/>
                  </a:lnTo>
                  <a:lnTo>
                    <a:pt x="749372" y="523233"/>
                  </a:lnTo>
                  <a:lnTo>
                    <a:pt x="720624" y="473401"/>
                  </a:lnTo>
                  <a:cubicBezTo>
                    <a:pt x="728290" y="469568"/>
                    <a:pt x="732124" y="465735"/>
                    <a:pt x="735957" y="459985"/>
                  </a:cubicBezTo>
                  <a:cubicBezTo>
                    <a:pt x="739790" y="454235"/>
                    <a:pt x="741706" y="446569"/>
                    <a:pt x="741706" y="438902"/>
                  </a:cubicBezTo>
                  <a:cubicBezTo>
                    <a:pt x="741706" y="435069"/>
                    <a:pt x="741706" y="431236"/>
                    <a:pt x="739790" y="427403"/>
                  </a:cubicBezTo>
                  <a:cubicBezTo>
                    <a:pt x="737873" y="423569"/>
                    <a:pt x="735957" y="419736"/>
                    <a:pt x="732124" y="415903"/>
                  </a:cubicBezTo>
                  <a:cubicBezTo>
                    <a:pt x="728290" y="412070"/>
                    <a:pt x="724457" y="410153"/>
                    <a:pt x="718707" y="406320"/>
                  </a:cubicBezTo>
                  <a:cubicBezTo>
                    <a:pt x="712958" y="404403"/>
                    <a:pt x="707209" y="402487"/>
                    <a:pt x="699542" y="402487"/>
                  </a:cubicBezTo>
                  <a:lnTo>
                    <a:pt x="661211" y="402487"/>
                  </a:lnTo>
                  <a:close/>
                  <a:moveTo>
                    <a:pt x="826035" y="402487"/>
                  </a:moveTo>
                  <a:lnTo>
                    <a:pt x="826035" y="421653"/>
                  </a:lnTo>
                  <a:lnTo>
                    <a:pt x="866282" y="421653"/>
                  </a:lnTo>
                  <a:lnTo>
                    <a:pt x="866282" y="523233"/>
                  </a:lnTo>
                  <a:lnTo>
                    <a:pt x="889281" y="523233"/>
                  </a:lnTo>
                  <a:lnTo>
                    <a:pt x="889281" y="421653"/>
                  </a:lnTo>
                  <a:lnTo>
                    <a:pt x="929528" y="421653"/>
                  </a:lnTo>
                  <a:lnTo>
                    <a:pt x="929528" y="402487"/>
                  </a:lnTo>
                  <a:lnTo>
                    <a:pt x="826035" y="402487"/>
                  </a:lnTo>
                  <a:close/>
                  <a:moveTo>
                    <a:pt x="944861" y="402487"/>
                  </a:moveTo>
                  <a:lnTo>
                    <a:pt x="987025" y="469568"/>
                  </a:lnTo>
                  <a:lnTo>
                    <a:pt x="987025" y="523233"/>
                  </a:lnTo>
                  <a:lnTo>
                    <a:pt x="1010024" y="523233"/>
                  </a:lnTo>
                  <a:lnTo>
                    <a:pt x="1010024" y="469568"/>
                  </a:lnTo>
                  <a:lnTo>
                    <a:pt x="1052188" y="402487"/>
                  </a:lnTo>
                  <a:lnTo>
                    <a:pt x="1029189" y="402487"/>
                  </a:lnTo>
                  <a:lnTo>
                    <a:pt x="1000441" y="450402"/>
                  </a:lnTo>
                  <a:lnTo>
                    <a:pt x="971693" y="402487"/>
                  </a:lnTo>
                  <a:lnTo>
                    <a:pt x="944861" y="402487"/>
                  </a:lnTo>
                  <a:close/>
                  <a:moveTo>
                    <a:pt x="778121" y="402487"/>
                  </a:moveTo>
                  <a:lnTo>
                    <a:pt x="778121" y="523233"/>
                  </a:lnTo>
                  <a:lnTo>
                    <a:pt x="801120" y="523233"/>
                  </a:lnTo>
                  <a:lnTo>
                    <a:pt x="801120" y="402487"/>
                  </a:lnTo>
                  <a:lnTo>
                    <a:pt x="778121" y="402487"/>
                  </a:lnTo>
                  <a:close/>
                  <a:moveTo>
                    <a:pt x="573050" y="419736"/>
                  </a:moveTo>
                  <a:cubicBezTo>
                    <a:pt x="578799" y="419736"/>
                    <a:pt x="584549" y="421653"/>
                    <a:pt x="588382" y="423569"/>
                  </a:cubicBezTo>
                  <a:cubicBezTo>
                    <a:pt x="594131" y="425486"/>
                    <a:pt x="597965" y="429319"/>
                    <a:pt x="599882" y="433152"/>
                  </a:cubicBezTo>
                  <a:cubicBezTo>
                    <a:pt x="603714" y="436986"/>
                    <a:pt x="605631" y="440819"/>
                    <a:pt x="607548" y="446569"/>
                  </a:cubicBezTo>
                  <a:cubicBezTo>
                    <a:pt x="609464" y="452318"/>
                    <a:pt x="609464" y="458068"/>
                    <a:pt x="609464" y="463818"/>
                  </a:cubicBezTo>
                  <a:cubicBezTo>
                    <a:pt x="609464" y="469568"/>
                    <a:pt x="609464" y="475318"/>
                    <a:pt x="607548" y="481068"/>
                  </a:cubicBezTo>
                  <a:cubicBezTo>
                    <a:pt x="605631" y="486817"/>
                    <a:pt x="603714" y="490651"/>
                    <a:pt x="599882" y="494484"/>
                  </a:cubicBezTo>
                  <a:cubicBezTo>
                    <a:pt x="596048" y="498317"/>
                    <a:pt x="592215" y="502150"/>
                    <a:pt x="588382" y="504067"/>
                  </a:cubicBezTo>
                  <a:cubicBezTo>
                    <a:pt x="582633" y="505983"/>
                    <a:pt x="578799" y="507900"/>
                    <a:pt x="573050" y="507900"/>
                  </a:cubicBezTo>
                  <a:cubicBezTo>
                    <a:pt x="567300" y="507900"/>
                    <a:pt x="561550" y="505983"/>
                    <a:pt x="557717" y="504067"/>
                  </a:cubicBezTo>
                  <a:cubicBezTo>
                    <a:pt x="553884" y="502150"/>
                    <a:pt x="548134" y="498317"/>
                    <a:pt x="546218" y="494484"/>
                  </a:cubicBezTo>
                  <a:cubicBezTo>
                    <a:pt x="542385" y="490651"/>
                    <a:pt x="540468" y="486817"/>
                    <a:pt x="538552" y="481068"/>
                  </a:cubicBezTo>
                  <a:cubicBezTo>
                    <a:pt x="536635" y="475318"/>
                    <a:pt x="536635" y="469568"/>
                    <a:pt x="536635" y="463818"/>
                  </a:cubicBezTo>
                  <a:cubicBezTo>
                    <a:pt x="536635" y="458068"/>
                    <a:pt x="536635" y="452318"/>
                    <a:pt x="538552" y="446569"/>
                  </a:cubicBezTo>
                  <a:cubicBezTo>
                    <a:pt x="540468" y="440819"/>
                    <a:pt x="542385" y="436986"/>
                    <a:pt x="546218" y="433152"/>
                  </a:cubicBezTo>
                  <a:cubicBezTo>
                    <a:pt x="550051" y="429319"/>
                    <a:pt x="553884" y="425486"/>
                    <a:pt x="557717" y="423569"/>
                  </a:cubicBezTo>
                  <a:cubicBezTo>
                    <a:pt x="561550" y="421653"/>
                    <a:pt x="567300" y="419736"/>
                    <a:pt x="573050" y="419736"/>
                  </a:cubicBezTo>
                  <a:close/>
                  <a:moveTo>
                    <a:pt x="684210" y="421653"/>
                  </a:moveTo>
                  <a:lnTo>
                    <a:pt x="703375" y="421653"/>
                  </a:lnTo>
                  <a:cubicBezTo>
                    <a:pt x="709125" y="421653"/>
                    <a:pt x="712958" y="423569"/>
                    <a:pt x="716791" y="427403"/>
                  </a:cubicBezTo>
                  <a:cubicBezTo>
                    <a:pt x="720624" y="431236"/>
                    <a:pt x="722541" y="435069"/>
                    <a:pt x="722541" y="440819"/>
                  </a:cubicBezTo>
                  <a:cubicBezTo>
                    <a:pt x="722541" y="446569"/>
                    <a:pt x="720624" y="450402"/>
                    <a:pt x="716791" y="452318"/>
                  </a:cubicBezTo>
                  <a:cubicBezTo>
                    <a:pt x="712958" y="456152"/>
                    <a:pt x="709125" y="458068"/>
                    <a:pt x="703375" y="458068"/>
                  </a:cubicBezTo>
                  <a:lnTo>
                    <a:pt x="684210" y="458068"/>
                  </a:lnTo>
                  <a:lnTo>
                    <a:pt x="684210" y="421653"/>
                  </a:lnTo>
                  <a:close/>
                  <a:moveTo>
                    <a:pt x="57497" y="427403"/>
                  </a:moveTo>
                  <a:lnTo>
                    <a:pt x="72829" y="473401"/>
                  </a:lnTo>
                  <a:lnTo>
                    <a:pt x="42164" y="473401"/>
                  </a:lnTo>
                  <a:lnTo>
                    <a:pt x="57497" y="427403"/>
                  </a:lnTo>
                  <a:close/>
                </a:path>
              </a:pathLst>
            </a:custGeom>
            <a:solidFill>
              <a:srgbClr val="701B45"/>
            </a:solidFill>
            <a:ln w="19162" cap="flat">
              <a:noFill/>
              <a:prstDash val="solid"/>
              <a:miter/>
            </a:ln>
          </p:spPr>
          <p:txBody>
            <a:bodyPr rtlCol="0" anchor="ctr"/>
            <a:lstStyle/>
            <a:p>
              <a:endParaRPr lang="en-GB"/>
            </a:p>
          </p:txBody>
        </p:sp>
      </p:grpSp>
      <p:grpSp>
        <p:nvGrpSpPr>
          <p:cNvPr id="144" name="Group 143">
            <a:extLst>
              <a:ext uri="{FF2B5EF4-FFF2-40B4-BE49-F238E27FC236}">
                <a16:creationId xmlns:a16="http://schemas.microsoft.com/office/drawing/2014/main" id="{E01E0411-C154-48BC-BAEF-3D3D1EC13585}"/>
              </a:ext>
            </a:extLst>
          </p:cNvPr>
          <p:cNvGrpSpPr/>
          <p:nvPr userDrawn="1"/>
        </p:nvGrpSpPr>
        <p:grpSpPr>
          <a:xfrm>
            <a:off x="7126555" y="845600"/>
            <a:ext cx="1872663" cy="508553"/>
            <a:chOff x="9360230" y="862473"/>
            <a:chExt cx="2089042" cy="567314"/>
          </a:xfrm>
        </p:grpSpPr>
        <p:sp>
          <p:nvSpPr>
            <p:cNvPr id="86" name="Freeform: Shape 85">
              <a:extLst>
                <a:ext uri="{FF2B5EF4-FFF2-40B4-BE49-F238E27FC236}">
                  <a16:creationId xmlns:a16="http://schemas.microsoft.com/office/drawing/2014/main" id="{60491315-B60B-414D-85B3-0DE4FD109B9A}"/>
                </a:ext>
              </a:extLst>
            </p:cNvPr>
            <p:cNvSpPr/>
            <p:nvPr/>
          </p:nvSpPr>
          <p:spPr>
            <a:xfrm>
              <a:off x="9360230" y="862473"/>
              <a:ext cx="1184429" cy="538565"/>
            </a:xfrm>
            <a:custGeom>
              <a:avLst/>
              <a:gdLst>
                <a:gd name="connsiteX0" fmla="*/ 1075187 w 1184429"/>
                <a:gd name="connsiteY0" fmla="*/ 337322 h 538565"/>
                <a:gd name="connsiteX1" fmla="*/ 1163348 w 1184429"/>
                <a:gd name="connsiteY1" fmla="*/ 189744 h 538565"/>
                <a:gd name="connsiteX2" fmla="*/ 977442 w 1184429"/>
                <a:gd name="connsiteY2" fmla="*/ 11500 h 538565"/>
                <a:gd name="connsiteX3" fmla="*/ 770455 w 1184429"/>
                <a:gd name="connsiteY3" fmla="*/ 11500 h 538565"/>
                <a:gd name="connsiteX4" fmla="*/ 770455 w 1184429"/>
                <a:gd name="connsiteY4" fmla="*/ 366071 h 538565"/>
                <a:gd name="connsiteX5" fmla="*/ 605631 w 1184429"/>
                <a:gd name="connsiteY5" fmla="*/ 216576 h 538565"/>
                <a:gd name="connsiteX6" fmla="*/ 517469 w 1184429"/>
                <a:gd name="connsiteY6" fmla="*/ 160995 h 538565"/>
                <a:gd name="connsiteX7" fmla="*/ 565383 w 1184429"/>
                <a:gd name="connsiteY7" fmla="*/ 126496 h 538565"/>
                <a:gd name="connsiteX8" fmla="*/ 645879 w 1184429"/>
                <a:gd name="connsiteY8" fmla="*/ 183994 h 538565"/>
                <a:gd name="connsiteX9" fmla="*/ 726374 w 1184429"/>
                <a:gd name="connsiteY9" fmla="*/ 185911 h 538565"/>
                <a:gd name="connsiteX10" fmla="*/ 757039 w 1184429"/>
                <a:gd name="connsiteY10" fmla="*/ 118829 h 538565"/>
                <a:gd name="connsiteX11" fmla="*/ 565383 w 1184429"/>
                <a:gd name="connsiteY11" fmla="*/ 0 h 538565"/>
                <a:gd name="connsiteX12" fmla="*/ 385227 w 1184429"/>
                <a:gd name="connsiteY12" fmla="*/ 160995 h 538565"/>
                <a:gd name="connsiteX13" fmla="*/ 385227 w 1184429"/>
                <a:gd name="connsiteY13" fmla="*/ 170578 h 538565"/>
                <a:gd name="connsiteX14" fmla="*/ 201238 w 1184429"/>
                <a:gd name="connsiteY14" fmla="*/ 11500 h 538565"/>
                <a:gd name="connsiteX15" fmla="*/ 0 w 1184429"/>
                <a:gd name="connsiteY15" fmla="*/ 11500 h 538565"/>
                <a:gd name="connsiteX16" fmla="*/ 0 w 1184429"/>
                <a:gd name="connsiteY16" fmla="*/ 528983 h 538565"/>
                <a:gd name="connsiteX17" fmla="*/ 132243 w 1184429"/>
                <a:gd name="connsiteY17" fmla="*/ 528983 h 538565"/>
                <a:gd name="connsiteX18" fmla="*/ 132243 w 1184429"/>
                <a:gd name="connsiteY18" fmla="*/ 373738 h 538565"/>
                <a:gd name="connsiteX19" fmla="*/ 201238 w 1184429"/>
                <a:gd name="connsiteY19" fmla="*/ 373738 h 538565"/>
                <a:gd name="connsiteX20" fmla="*/ 387144 w 1184429"/>
                <a:gd name="connsiteY20" fmla="*/ 191660 h 538565"/>
                <a:gd name="connsiteX21" fmla="*/ 387144 w 1184429"/>
                <a:gd name="connsiteY21" fmla="*/ 180161 h 538565"/>
                <a:gd name="connsiteX22" fmla="*/ 540468 w 1184429"/>
                <a:gd name="connsiteY22" fmla="*/ 321990 h 538565"/>
                <a:gd name="connsiteX23" fmla="*/ 640129 w 1184429"/>
                <a:gd name="connsiteY23" fmla="*/ 379488 h 538565"/>
                <a:gd name="connsiteX24" fmla="*/ 578799 w 1184429"/>
                <a:gd name="connsiteY24" fmla="*/ 413986 h 538565"/>
                <a:gd name="connsiteX25" fmla="*/ 477222 w 1184429"/>
                <a:gd name="connsiteY25" fmla="*/ 344989 h 538565"/>
                <a:gd name="connsiteX26" fmla="*/ 477222 w 1184429"/>
                <a:gd name="connsiteY26" fmla="*/ 344989 h 538565"/>
                <a:gd name="connsiteX27" fmla="*/ 396727 w 1184429"/>
                <a:gd name="connsiteY27" fmla="*/ 337322 h 538565"/>
                <a:gd name="connsiteX28" fmla="*/ 364145 w 1184429"/>
                <a:gd name="connsiteY28" fmla="*/ 410153 h 538565"/>
                <a:gd name="connsiteX29" fmla="*/ 364145 w 1184429"/>
                <a:gd name="connsiteY29" fmla="*/ 410153 h 538565"/>
                <a:gd name="connsiteX30" fmla="*/ 574966 w 1184429"/>
                <a:gd name="connsiteY30" fmla="*/ 538566 h 538565"/>
                <a:gd name="connsiteX31" fmla="*/ 772371 w 1184429"/>
                <a:gd name="connsiteY31" fmla="*/ 387154 h 538565"/>
                <a:gd name="connsiteX32" fmla="*/ 772371 w 1184429"/>
                <a:gd name="connsiteY32" fmla="*/ 527066 h 538565"/>
                <a:gd name="connsiteX33" fmla="*/ 904613 w 1184429"/>
                <a:gd name="connsiteY33" fmla="*/ 527066 h 538565"/>
                <a:gd name="connsiteX34" fmla="*/ 904613 w 1184429"/>
                <a:gd name="connsiteY34" fmla="*/ 360322 h 538565"/>
                <a:gd name="connsiteX35" fmla="*/ 952527 w 1184429"/>
                <a:gd name="connsiteY35" fmla="*/ 360322 h 538565"/>
                <a:gd name="connsiteX36" fmla="*/ 1042605 w 1184429"/>
                <a:gd name="connsiteY36" fmla="*/ 527066 h 538565"/>
                <a:gd name="connsiteX37" fmla="*/ 1184430 w 1184429"/>
                <a:gd name="connsiteY37" fmla="*/ 527066 h 538565"/>
                <a:gd name="connsiteX38" fmla="*/ 1075187 w 1184429"/>
                <a:gd name="connsiteY38" fmla="*/ 337322 h 538565"/>
                <a:gd name="connsiteX39" fmla="*/ 201238 w 1184429"/>
                <a:gd name="connsiteY39" fmla="*/ 249158 h 538565"/>
                <a:gd name="connsiteX40" fmla="*/ 132243 w 1184429"/>
                <a:gd name="connsiteY40" fmla="*/ 249158 h 538565"/>
                <a:gd name="connsiteX41" fmla="*/ 132243 w 1184429"/>
                <a:gd name="connsiteY41" fmla="*/ 137995 h 538565"/>
                <a:gd name="connsiteX42" fmla="*/ 201238 w 1184429"/>
                <a:gd name="connsiteY42" fmla="*/ 137995 h 538565"/>
                <a:gd name="connsiteX43" fmla="*/ 252985 w 1184429"/>
                <a:gd name="connsiteY43" fmla="*/ 193577 h 538565"/>
                <a:gd name="connsiteX44" fmla="*/ 201238 w 1184429"/>
                <a:gd name="connsiteY44" fmla="*/ 249158 h 538565"/>
                <a:gd name="connsiteX45" fmla="*/ 975526 w 1184429"/>
                <a:gd name="connsiteY45" fmla="*/ 251075 h 538565"/>
                <a:gd name="connsiteX46" fmla="*/ 902697 w 1184429"/>
                <a:gd name="connsiteY46" fmla="*/ 251075 h 538565"/>
                <a:gd name="connsiteX47" fmla="*/ 902697 w 1184429"/>
                <a:gd name="connsiteY47" fmla="*/ 134162 h 538565"/>
                <a:gd name="connsiteX48" fmla="*/ 975526 w 1184429"/>
                <a:gd name="connsiteY48" fmla="*/ 134162 h 538565"/>
                <a:gd name="connsiteX49" fmla="*/ 1031105 w 1184429"/>
                <a:gd name="connsiteY49" fmla="*/ 193577 h 538565"/>
                <a:gd name="connsiteX50" fmla="*/ 975526 w 1184429"/>
                <a:gd name="connsiteY50" fmla="*/ 251075 h 538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184429" h="538565">
                  <a:moveTo>
                    <a:pt x="1075187" y="337322"/>
                  </a:moveTo>
                  <a:cubicBezTo>
                    <a:pt x="1128850" y="308573"/>
                    <a:pt x="1163348" y="252992"/>
                    <a:pt x="1163348" y="189744"/>
                  </a:cubicBezTo>
                  <a:cubicBezTo>
                    <a:pt x="1163348" y="86247"/>
                    <a:pt x="1082853" y="11500"/>
                    <a:pt x="977442" y="11500"/>
                  </a:cubicBezTo>
                  <a:lnTo>
                    <a:pt x="770455" y="11500"/>
                  </a:lnTo>
                  <a:lnTo>
                    <a:pt x="770455" y="366071"/>
                  </a:lnTo>
                  <a:cubicBezTo>
                    <a:pt x="764705" y="266408"/>
                    <a:pt x="682293" y="237659"/>
                    <a:pt x="605631" y="216576"/>
                  </a:cubicBezTo>
                  <a:cubicBezTo>
                    <a:pt x="534719" y="195494"/>
                    <a:pt x="517469" y="183994"/>
                    <a:pt x="517469" y="160995"/>
                  </a:cubicBezTo>
                  <a:cubicBezTo>
                    <a:pt x="517469" y="141829"/>
                    <a:pt x="532802" y="126496"/>
                    <a:pt x="565383" y="126496"/>
                  </a:cubicBezTo>
                  <a:cubicBezTo>
                    <a:pt x="603714" y="126496"/>
                    <a:pt x="630546" y="145662"/>
                    <a:pt x="645879" y="183994"/>
                  </a:cubicBezTo>
                  <a:lnTo>
                    <a:pt x="726374" y="185911"/>
                  </a:lnTo>
                  <a:lnTo>
                    <a:pt x="757039" y="118829"/>
                  </a:lnTo>
                  <a:cubicBezTo>
                    <a:pt x="720624" y="40249"/>
                    <a:pt x="649712" y="0"/>
                    <a:pt x="565383" y="0"/>
                  </a:cubicBezTo>
                  <a:cubicBezTo>
                    <a:pt x="463806" y="0"/>
                    <a:pt x="385227" y="63248"/>
                    <a:pt x="385227" y="160995"/>
                  </a:cubicBezTo>
                  <a:cubicBezTo>
                    <a:pt x="385227" y="164828"/>
                    <a:pt x="385227" y="166744"/>
                    <a:pt x="385227" y="170578"/>
                  </a:cubicBezTo>
                  <a:cubicBezTo>
                    <a:pt x="373728" y="76664"/>
                    <a:pt x="297066" y="11500"/>
                    <a:pt x="201238" y="11500"/>
                  </a:cubicBezTo>
                  <a:lnTo>
                    <a:pt x="0" y="11500"/>
                  </a:lnTo>
                  <a:lnTo>
                    <a:pt x="0" y="528983"/>
                  </a:lnTo>
                  <a:lnTo>
                    <a:pt x="132243" y="528983"/>
                  </a:lnTo>
                  <a:lnTo>
                    <a:pt x="132243" y="373738"/>
                  </a:lnTo>
                  <a:lnTo>
                    <a:pt x="201238" y="373738"/>
                  </a:lnTo>
                  <a:cubicBezTo>
                    <a:pt x="304732" y="373738"/>
                    <a:pt x="387144" y="298990"/>
                    <a:pt x="387144" y="191660"/>
                  </a:cubicBezTo>
                  <a:cubicBezTo>
                    <a:pt x="387144" y="187827"/>
                    <a:pt x="387144" y="183994"/>
                    <a:pt x="387144" y="180161"/>
                  </a:cubicBezTo>
                  <a:cubicBezTo>
                    <a:pt x="396727" y="262575"/>
                    <a:pt x="463806" y="298990"/>
                    <a:pt x="540468" y="321990"/>
                  </a:cubicBezTo>
                  <a:cubicBezTo>
                    <a:pt x="605631" y="341156"/>
                    <a:pt x="640129" y="348822"/>
                    <a:pt x="640129" y="379488"/>
                  </a:cubicBezTo>
                  <a:cubicBezTo>
                    <a:pt x="640129" y="396737"/>
                    <a:pt x="626713" y="413986"/>
                    <a:pt x="578799" y="413986"/>
                  </a:cubicBezTo>
                  <a:cubicBezTo>
                    <a:pt x="527052" y="413986"/>
                    <a:pt x="494471" y="389071"/>
                    <a:pt x="477222" y="344989"/>
                  </a:cubicBezTo>
                  <a:lnTo>
                    <a:pt x="477222" y="344989"/>
                  </a:lnTo>
                  <a:lnTo>
                    <a:pt x="396727" y="337322"/>
                  </a:lnTo>
                  <a:lnTo>
                    <a:pt x="364145" y="410153"/>
                  </a:lnTo>
                  <a:lnTo>
                    <a:pt x="364145" y="410153"/>
                  </a:lnTo>
                  <a:cubicBezTo>
                    <a:pt x="390977" y="486817"/>
                    <a:pt x="463806" y="538566"/>
                    <a:pt x="574966" y="538566"/>
                  </a:cubicBezTo>
                  <a:cubicBezTo>
                    <a:pt x="688043" y="538566"/>
                    <a:pt x="766621" y="482984"/>
                    <a:pt x="772371" y="387154"/>
                  </a:cubicBezTo>
                  <a:lnTo>
                    <a:pt x="772371" y="527066"/>
                  </a:lnTo>
                  <a:lnTo>
                    <a:pt x="904613" y="527066"/>
                  </a:lnTo>
                  <a:lnTo>
                    <a:pt x="904613" y="360322"/>
                  </a:lnTo>
                  <a:lnTo>
                    <a:pt x="952527" y="360322"/>
                  </a:lnTo>
                  <a:lnTo>
                    <a:pt x="1042605" y="527066"/>
                  </a:lnTo>
                  <a:lnTo>
                    <a:pt x="1184430" y="527066"/>
                  </a:lnTo>
                  <a:lnTo>
                    <a:pt x="1075187" y="337322"/>
                  </a:lnTo>
                  <a:close/>
                  <a:moveTo>
                    <a:pt x="201238" y="249158"/>
                  </a:moveTo>
                  <a:lnTo>
                    <a:pt x="132243" y="249158"/>
                  </a:lnTo>
                  <a:lnTo>
                    <a:pt x="132243" y="137995"/>
                  </a:lnTo>
                  <a:lnTo>
                    <a:pt x="201238" y="137995"/>
                  </a:lnTo>
                  <a:cubicBezTo>
                    <a:pt x="229986" y="137995"/>
                    <a:pt x="252985" y="160995"/>
                    <a:pt x="252985" y="193577"/>
                  </a:cubicBezTo>
                  <a:cubicBezTo>
                    <a:pt x="252985" y="226159"/>
                    <a:pt x="229986" y="249158"/>
                    <a:pt x="201238" y="249158"/>
                  </a:cubicBezTo>
                  <a:moveTo>
                    <a:pt x="975526" y="251075"/>
                  </a:moveTo>
                  <a:lnTo>
                    <a:pt x="902697" y="251075"/>
                  </a:lnTo>
                  <a:lnTo>
                    <a:pt x="902697" y="134162"/>
                  </a:lnTo>
                  <a:lnTo>
                    <a:pt x="975526" y="134162"/>
                  </a:lnTo>
                  <a:cubicBezTo>
                    <a:pt x="1008108" y="134162"/>
                    <a:pt x="1031105" y="159078"/>
                    <a:pt x="1031105" y="193577"/>
                  </a:cubicBezTo>
                  <a:cubicBezTo>
                    <a:pt x="1031105" y="228076"/>
                    <a:pt x="1008108" y="251075"/>
                    <a:pt x="975526" y="251075"/>
                  </a:cubicBezTo>
                </a:path>
              </a:pathLst>
            </a:custGeom>
            <a:solidFill>
              <a:srgbClr val="0087B2"/>
            </a:solidFill>
            <a:ln w="19162" cap="flat">
              <a:noFill/>
              <a:prstDash val="solid"/>
              <a:miter/>
            </a:ln>
          </p:spPr>
          <p:txBody>
            <a:bodyPr rtlCol="0" anchor="ctr"/>
            <a:lstStyle/>
            <a:p>
              <a:endParaRPr lang="en-GB"/>
            </a:p>
          </p:txBody>
        </p:sp>
        <p:sp>
          <p:nvSpPr>
            <p:cNvPr id="87" name="Freeform: Shape 86">
              <a:extLst>
                <a:ext uri="{FF2B5EF4-FFF2-40B4-BE49-F238E27FC236}">
                  <a16:creationId xmlns:a16="http://schemas.microsoft.com/office/drawing/2014/main" id="{4C605EDF-425C-469D-A321-4E9008F9944F}"/>
                </a:ext>
              </a:extLst>
            </p:cNvPr>
            <p:cNvSpPr/>
            <p:nvPr/>
          </p:nvSpPr>
          <p:spPr>
            <a:xfrm>
              <a:off x="10667319" y="873973"/>
              <a:ext cx="84328" cy="122662"/>
            </a:xfrm>
            <a:custGeom>
              <a:avLst/>
              <a:gdLst>
                <a:gd name="connsiteX0" fmla="*/ 84329 w 84328"/>
                <a:gd name="connsiteY0" fmla="*/ 40249 h 122662"/>
                <a:gd name="connsiteX1" fmla="*/ 44080 w 84328"/>
                <a:gd name="connsiteY1" fmla="*/ 80497 h 122662"/>
                <a:gd name="connsiteX2" fmla="*/ 15332 w 84328"/>
                <a:gd name="connsiteY2" fmla="*/ 80497 h 122662"/>
                <a:gd name="connsiteX3" fmla="*/ 15332 w 84328"/>
                <a:gd name="connsiteY3" fmla="*/ 122663 h 122662"/>
                <a:gd name="connsiteX4" fmla="*/ 0 w 84328"/>
                <a:gd name="connsiteY4" fmla="*/ 122663 h 122662"/>
                <a:gd name="connsiteX5" fmla="*/ 0 w 84328"/>
                <a:gd name="connsiteY5" fmla="*/ 0 h 122662"/>
                <a:gd name="connsiteX6" fmla="*/ 44080 w 84328"/>
                <a:gd name="connsiteY6" fmla="*/ 0 h 122662"/>
                <a:gd name="connsiteX7" fmla="*/ 84329 w 84328"/>
                <a:gd name="connsiteY7" fmla="*/ 40249 h 122662"/>
                <a:gd name="connsiteX8" fmla="*/ 68995 w 84328"/>
                <a:gd name="connsiteY8" fmla="*/ 40249 h 122662"/>
                <a:gd name="connsiteX9" fmla="*/ 45998 w 84328"/>
                <a:gd name="connsiteY9" fmla="*/ 15333 h 122662"/>
                <a:gd name="connsiteX10" fmla="*/ 17249 w 84328"/>
                <a:gd name="connsiteY10" fmla="*/ 15333 h 122662"/>
                <a:gd name="connsiteX11" fmla="*/ 17249 w 84328"/>
                <a:gd name="connsiteY11" fmla="*/ 63248 h 122662"/>
                <a:gd name="connsiteX12" fmla="*/ 45998 w 84328"/>
                <a:gd name="connsiteY12" fmla="*/ 63248 h 122662"/>
                <a:gd name="connsiteX13" fmla="*/ 68995 w 84328"/>
                <a:gd name="connsiteY13" fmla="*/ 40249 h 122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4328" h="122662">
                  <a:moveTo>
                    <a:pt x="84329" y="40249"/>
                  </a:moveTo>
                  <a:cubicBezTo>
                    <a:pt x="84329" y="63248"/>
                    <a:pt x="67079" y="80497"/>
                    <a:pt x="44080" y="80497"/>
                  </a:cubicBezTo>
                  <a:lnTo>
                    <a:pt x="15332" y="80497"/>
                  </a:lnTo>
                  <a:lnTo>
                    <a:pt x="15332" y="122663"/>
                  </a:lnTo>
                  <a:lnTo>
                    <a:pt x="0" y="122663"/>
                  </a:lnTo>
                  <a:lnTo>
                    <a:pt x="0" y="0"/>
                  </a:lnTo>
                  <a:lnTo>
                    <a:pt x="44080" y="0"/>
                  </a:lnTo>
                  <a:cubicBezTo>
                    <a:pt x="67079" y="0"/>
                    <a:pt x="84329" y="17249"/>
                    <a:pt x="84329" y="40249"/>
                  </a:cubicBezTo>
                  <a:moveTo>
                    <a:pt x="68995" y="40249"/>
                  </a:moveTo>
                  <a:cubicBezTo>
                    <a:pt x="68995" y="26832"/>
                    <a:pt x="59413" y="15333"/>
                    <a:pt x="45998" y="15333"/>
                  </a:cubicBezTo>
                  <a:lnTo>
                    <a:pt x="17249" y="15333"/>
                  </a:lnTo>
                  <a:lnTo>
                    <a:pt x="17249" y="63248"/>
                  </a:lnTo>
                  <a:lnTo>
                    <a:pt x="45998" y="63248"/>
                  </a:lnTo>
                  <a:cubicBezTo>
                    <a:pt x="57497" y="63248"/>
                    <a:pt x="68995" y="53665"/>
                    <a:pt x="68995" y="40249"/>
                  </a:cubicBezTo>
                </a:path>
              </a:pathLst>
            </a:custGeom>
            <a:solidFill>
              <a:srgbClr val="0087B2"/>
            </a:solidFill>
            <a:ln w="19162" cap="flat">
              <a:noFill/>
              <a:prstDash val="solid"/>
              <a:miter/>
            </a:ln>
          </p:spPr>
          <p:txBody>
            <a:bodyPr rtlCol="0" anchor="ctr"/>
            <a:lstStyle/>
            <a:p>
              <a:endParaRPr lang="en-GB"/>
            </a:p>
          </p:txBody>
        </p:sp>
        <p:sp>
          <p:nvSpPr>
            <p:cNvPr id="88" name="Freeform: Shape 87">
              <a:extLst>
                <a:ext uri="{FF2B5EF4-FFF2-40B4-BE49-F238E27FC236}">
                  <a16:creationId xmlns:a16="http://schemas.microsoft.com/office/drawing/2014/main" id="{30A90056-7816-42EA-A326-A9A174BF25E9}"/>
                </a:ext>
              </a:extLst>
            </p:cNvPr>
            <p:cNvSpPr/>
            <p:nvPr/>
          </p:nvSpPr>
          <p:spPr>
            <a:xfrm>
              <a:off x="10759313" y="906555"/>
              <a:ext cx="91994" cy="91996"/>
            </a:xfrm>
            <a:custGeom>
              <a:avLst/>
              <a:gdLst>
                <a:gd name="connsiteX0" fmla="*/ 91994 w 91994"/>
                <a:gd name="connsiteY0" fmla="*/ 1917 h 91996"/>
                <a:gd name="connsiteX1" fmla="*/ 91994 w 91994"/>
                <a:gd name="connsiteY1" fmla="*/ 90080 h 91996"/>
                <a:gd name="connsiteX2" fmla="*/ 76662 w 91994"/>
                <a:gd name="connsiteY2" fmla="*/ 90080 h 91996"/>
                <a:gd name="connsiteX3" fmla="*/ 76662 w 91994"/>
                <a:gd name="connsiteY3" fmla="*/ 74747 h 91996"/>
                <a:gd name="connsiteX4" fmla="*/ 44080 w 91994"/>
                <a:gd name="connsiteY4" fmla="*/ 91997 h 91996"/>
                <a:gd name="connsiteX5" fmla="*/ 0 w 91994"/>
                <a:gd name="connsiteY5" fmla="*/ 45998 h 91996"/>
                <a:gd name="connsiteX6" fmla="*/ 44080 w 91994"/>
                <a:gd name="connsiteY6" fmla="*/ 0 h 91996"/>
                <a:gd name="connsiteX7" fmla="*/ 76662 w 91994"/>
                <a:gd name="connsiteY7" fmla="*/ 17249 h 91996"/>
                <a:gd name="connsiteX8" fmla="*/ 76662 w 91994"/>
                <a:gd name="connsiteY8" fmla="*/ 1917 h 91996"/>
                <a:gd name="connsiteX9" fmla="*/ 91994 w 91994"/>
                <a:gd name="connsiteY9" fmla="*/ 1917 h 91996"/>
                <a:gd name="connsiteX10" fmla="*/ 76662 w 91994"/>
                <a:gd name="connsiteY10" fmla="*/ 45998 h 91996"/>
                <a:gd name="connsiteX11" fmla="*/ 45998 w 91994"/>
                <a:gd name="connsiteY11" fmla="*/ 15333 h 91996"/>
                <a:gd name="connsiteX12" fmla="*/ 15332 w 91994"/>
                <a:gd name="connsiteY12" fmla="*/ 45998 h 91996"/>
                <a:gd name="connsiteX13" fmla="*/ 45998 w 91994"/>
                <a:gd name="connsiteY13" fmla="*/ 76664 h 91996"/>
                <a:gd name="connsiteX14" fmla="*/ 76662 w 91994"/>
                <a:gd name="connsiteY14" fmla="*/ 45998 h 91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1994" h="91996">
                  <a:moveTo>
                    <a:pt x="91994" y="1917"/>
                  </a:moveTo>
                  <a:lnTo>
                    <a:pt x="91994" y="90080"/>
                  </a:lnTo>
                  <a:lnTo>
                    <a:pt x="76662" y="90080"/>
                  </a:lnTo>
                  <a:lnTo>
                    <a:pt x="76662" y="74747"/>
                  </a:lnTo>
                  <a:cubicBezTo>
                    <a:pt x="68997" y="86247"/>
                    <a:pt x="59414" y="91997"/>
                    <a:pt x="44080" y="91997"/>
                  </a:cubicBezTo>
                  <a:cubicBezTo>
                    <a:pt x="19166" y="91997"/>
                    <a:pt x="0" y="72831"/>
                    <a:pt x="0" y="45998"/>
                  </a:cubicBezTo>
                  <a:cubicBezTo>
                    <a:pt x="0" y="21083"/>
                    <a:pt x="19166" y="0"/>
                    <a:pt x="44080" y="0"/>
                  </a:cubicBezTo>
                  <a:cubicBezTo>
                    <a:pt x="59414" y="0"/>
                    <a:pt x="70913" y="5750"/>
                    <a:pt x="76662" y="17249"/>
                  </a:cubicBezTo>
                  <a:lnTo>
                    <a:pt x="76662" y="1917"/>
                  </a:lnTo>
                  <a:lnTo>
                    <a:pt x="91994" y="1917"/>
                  </a:lnTo>
                  <a:close/>
                  <a:moveTo>
                    <a:pt x="76662" y="45998"/>
                  </a:moveTo>
                  <a:cubicBezTo>
                    <a:pt x="76662" y="28749"/>
                    <a:pt x="63246" y="15333"/>
                    <a:pt x="45998" y="15333"/>
                  </a:cubicBezTo>
                  <a:cubicBezTo>
                    <a:pt x="28748" y="15333"/>
                    <a:pt x="15332" y="28749"/>
                    <a:pt x="15332" y="45998"/>
                  </a:cubicBezTo>
                  <a:cubicBezTo>
                    <a:pt x="15332" y="63248"/>
                    <a:pt x="28748" y="76664"/>
                    <a:pt x="45998" y="76664"/>
                  </a:cubicBezTo>
                  <a:cubicBezTo>
                    <a:pt x="63246" y="78581"/>
                    <a:pt x="76662" y="63248"/>
                    <a:pt x="76662" y="45998"/>
                  </a:cubicBezTo>
                </a:path>
              </a:pathLst>
            </a:custGeom>
            <a:solidFill>
              <a:srgbClr val="0087B2"/>
            </a:solidFill>
            <a:ln w="19162" cap="flat">
              <a:noFill/>
              <a:prstDash val="solid"/>
              <a:miter/>
            </a:ln>
          </p:spPr>
          <p:txBody>
            <a:bodyPr rtlCol="0" anchor="ctr"/>
            <a:lstStyle/>
            <a:p>
              <a:endParaRPr lang="en-GB"/>
            </a:p>
          </p:txBody>
        </p:sp>
        <p:sp>
          <p:nvSpPr>
            <p:cNvPr id="89" name="Freeform: Shape 88">
              <a:extLst>
                <a:ext uri="{FF2B5EF4-FFF2-40B4-BE49-F238E27FC236}">
                  <a16:creationId xmlns:a16="http://schemas.microsoft.com/office/drawing/2014/main" id="{075A6666-3939-4426-A9A0-70BC6A600A20}"/>
                </a:ext>
              </a:extLst>
            </p:cNvPr>
            <p:cNvSpPr/>
            <p:nvPr/>
          </p:nvSpPr>
          <p:spPr>
            <a:xfrm>
              <a:off x="10864724" y="908471"/>
              <a:ext cx="88162" cy="120953"/>
            </a:xfrm>
            <a:custGeom>
              <a:avLst/>
              <a:gdLst>
                <a:gd name="connsiteX0" fmla="*/ 88162 w 88162"/>
                <a:gd name="connsiteY0" fmla="*/ 0 h 120953"/>
                <a:gd name="connsiteX1" fmla="*/ 51747 w 88162"/>
                <a:gd name="connsiteY1" fmla="*/ 91997 h 120953"/>
                <a:gd name="connsiteX2" fmla="*/ 13416 w 88162"/>
                <a:gd name="connsiteY2" fmla="*/ 120746 h 120953"/>
                <a:gd name="connsiteX3" fmla="*/ 13416 w 88162"/>
                <a:gd name="connsiteY3" fmla="*/ 107330 h 120953"/>
                <a:gd name="connsiteX4" fmla="*/ 36415 w 88162"/>
                <a:gd name="connsiteY4" fmla="*/ 90080 h 120953"/>
                <a:gd name="connsiteX5" fmla="*/ 38331 w 88162"/>
                <a:gd name="connsiteY5" fmla="*/ 86247 h 120953"/>
                <a:gd name="connsiteX6" fmla="*/ 0 w 88162"/>
                <a:gd name="connsiteY6" fmla="*/ 0 h 120953"/>
                <a:gd name="connsiteX7" fmla="*/ 15332 w 88162"/>
                <a:gd name="connsiteY7" fmla="*/ 0 h 120953"/>
                <a:gd name="connsiteX8" fmla="*/ 44080 w 88162"/>
                <a:gd name="connsiteY8" fmla="*/ 68998 h 120953"/>
                <a:gd name="connsiteX9" fmla="*/ 68997 w 88162"/>
                <a:gd name="connsiteY9" fmla="*/ 0 h 120953"/>
                <a:gd name="connsiteX10" fmla="*/ 88162 w 88162"/>
                <a:gd name="connsiteY10" fmla="*/ 0 h 1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8162" h="120953">
                  <a:moveTo>
                    <a:pt x="88162" y="0"/>
                  </a:moveTo>
                  <a:lnTo>
                    <a:pt x="51747" y="91997"/>
                  </a:lnTo>
                  <a:cubicBezTo>
                    <a:pt x="44080" y="111163"/>
                    <a:pt x="30666" y="122663"/>
                    <a:pt x="13416" y="120746"/>
                  </a:cubicBezTo>
                  <a:lnTo>
                    <a:pt x="13416" y="107330"/>
                  </a:lnTo>
                  <a:cubicBezTo>
                    <a:pt x="24915" y="107330"/>
                    <a:pt x="32582" y="101580"/>
                    <a:pt x="36415" y="90080"/>
                  </a:cubicBezTo>
                  <a:lnTo>
                    <a:pt x="38331" y="86247"/>
                  </a:lnTo>
                  <a:lnTo>
                    <a:pt x="0" y="0"/>
                  </a:lnTo>
                  <a:lnTo>
                    <a:pt x="15332" y="0"/>
                  </a:lnTo>
                  <a:lnTo>
                    <a:pt x="44080" y="68998"/>
                  </a:lnTo>
                  <a:lnTo>
                    <a:pt x="68997" y="0"/>
                  </a:lnTo>
                  <a:lnTo>
                    <a:pt x="88162" y="0"/>
                  </a:lnTo>
                  <a:close/>
                </a:path>
              </a:pathLst>
            </a:custGeom>
            <a:solidFill>
              <a:srgbClr val="0087B2"/>
            </a:solidFill>
            <a:ln w="19162" cap="flat">
              <a:noFill/>
              <a:prstDash val="solid"/>
              <a:miter/>
            </a:ln>
          </p:spPr>
          <p:txBody>
            <a:bodyPr rtlCol="0" anchor="ctr"/>
            <a:lstStyle/>
            <a:p>
              <a:endParaRPr lang="en-GB"/>
            </a:p>
          </p:txBody>
        </p:sp>
        <p:sp>
          <p:nvSpPr>
            <p:cNvPr id="90" name="Freeform: Shape 89">
              <a:extLst>
                <a:ext uri="{FF2B5EF4-FFF2-40B4-BE49-F238E27FC236}">
                  <a16:creationId xmlns:a16="http://schemas.microsoft.com/office/drawing/2014/main" id="{E76FE510-A57F-4614-AD7C-E2220E1C416D}"/>
                </a:ext>
              </a:extLst>
            </p:cNvPr>
            <p:cNvSpPr/>
            <p:nvPr/>
          </p:nvSpPr>
          <p:spPr>
            <a:xfrm>
              <a:off x="10966301" y="906555"/>
              <a:ext cx="128409" cy="90080"/>
            </a:xfrm>
            <a:custGeom>
              <a:avLst/>
              <a:gdLst>
                <a:gd name="connsiteX0" fmla="*/ 128409 w 128409"/>
                <a:gd name="connsiteY0" fmla="*/ 36415 h 90080"/>
                <a:gd name="connsiteX1" fmla="*/ 128409 w 128409"/>
                <a:gd name="connsiteY1" fmla="*/ 90080 h 90080"/>
                <a:gd name="connsiteX2" fmla="*/ 113077 w 128409"/>
                <a:gd name="connsiteY2" fmla="*/ 90080 h 90080"/>
                <a:gd name="connsiteX3" fmla="*/ 113077 w 128409"/>
                <a:gd name="connsiteY3" fmla="*/ 36415 h 90080"/>
                <a:gd name="connsiteX4" fmla="*/ 93912 w 128409"/>
                <a:gd name="connsiteY4" fmla="*/ 15333 h 90080"/>
                <a:gd name="connsiteX5" fmla="*/ 72830 w 128409"/>
                <a:gd name="connsiteY5" fmla="*/ 42165 h 90080"/>
                <a:gd name="connsiteX6" fmla="*/ 72830 w 128409"/>
                <a:gd name="connsiteY6" fmla="*/ 90080 h 90080"/>
                <a:gd name="connsiteX7" fmla="*/ 57497 w 128409"/>
                <a:gd name="connsiteY7" fmla="*/ 90080 h 90080"/>
                <a:gd name="connsiteX8" fmla="*/ 57497 w 128409"/>
                <a:gd name="connsiteY8" fmla="*/ 36415 h 90080"/>
                <a:gd name="connsiteX9" fmla="*/ 38331 w 128409"/>
                <a:gd name="connsiteY9" fmla="*/ 15333 h 90080"/>
                <a:gd name="connsiteX10" fmla="*/ 15333 w 128409"/>
                <a:gd name="connsiteY10" fmla="*/ 42165 h 90080"/>
                <a:gd name="connsiteX11" fmla="*/ 15333 w 128409"/>
                <a:gd name="connsiteY11" fmla="*/ 90080 h 90080"/>
                <a:gd name="connsiteX12" fmla="*/ 0 w 128409"/>
                <a:gd name="connsiteY12" fmla="*/ 90080 h 90080"/>
                <a:gd name="connsiteX13" fmla="*/ 0 w 128409"/>
                <a:gd name="connsiteY13" fmla="*/ 1917 h 90080"/>
                <a:gd name="connsiteX14" fmla="*/ 15333 w 128409"/>
                <a:gd name="connsiteY14" fmla="*/ 1917 h 90080"/>
                <a:gd name="connsiteX15" fmla="*/ 15333 w 128409"/>
                <a:gd name="connsiteY15" fmla="*/ 13416 h 90080"/>
                <a:gd name="connsiteX16" fmla="*/ 42164 w 128409"/>
                <a:gd name="connsiteY16" fmla="*/ 0 h 90080"/>
                <a:gd name="connsiteX17" fmla="*/ 67079 w 128409"/>
                <a:gd name="connsiteY17" fmla="*/ 15333 h 90080"/>
                <a:gd name="connsiteX18" fmla="*/ 93912 w 128409"/>
                <a:gd name="connsiteY18" fmla="*/ 0 h 90080"/>
                <a:gd name="connsiteX19" fmla="*/ 128409 w 128409"/>
                <a:gd name="connsiteY19" fmla="*/ 36415 h 9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8409" h="90080">
                  <a:moveTo>
                    <a:pt x="128409" y="36415"/>
                  </a:moveTo>
                  <a:lnTo>
                    <a:pt x="128409" y="90080"/>
                  </a:lnTo>
                  <a:lnTo>
                    <a:pt x="113077" y="90080"/>
                  </a:lnTo>
                  <a:lnTo>
                    <a:pt x="113077" y="36415"/>
                  </a:lnTo>
                  <a:cubicBezTo>
                    <a:pt x="113077" y="22999"/>
                    <a:pt x="105410" y="15333"/>
                    <a:pt x="93912" y="15333"/>
                  </a:cubicBezTo>
                  <a:cubicBezTo>
                    <a:pt x="82413" y="15333"/>
                    <a:pt x="72830" y="22999"/>
                    <a:pt x="72830" y="42165"/>
                  </a:cubicBezTo>
                  <a:lnTo>
                    <a:pt x="72830" y="90080"/>
                  </a:lnTo>
                  <a:lnTo>
                    <a:pt x="57497" y="90080"/>
                  </a:lnTo>
                  <a:lnTo>
                    <a:pt x="57497" y="36415"/>
                  </a:lnTo>
                  <a:cubicBezTo>
                    <a:pt x="57497" y="22999"/>
                    <a:pt x="49831" y="15333"/>
                    <a:pt x="38331" y="15333"/>
                  </a:cubicBezTo>
                  <a:cubicBezTo>
                    <a:pt x="26832" y="15333"/>
                    <a:pt x="15333" y="22999"/>
                    <a:pt x="15333" y="42165"/>
                  </a:cubicBezTo>
                  <a:lnTo>
                    <a:pt x="15333" y="90080"/>
                  </a:lnTo>
                  <a:lnTo>
                    <a:pt x="0" y="90080"/>
                  </a:lnTo>
                  <a:lnTo>
                    <a:pt x="0" y="1917"/>
                  </a:lnTo>
                  <a:lnTo>
                    <a:pt x="15333" y="1917"/>
                  </a:lnTo>
                  <a:lnTo>
                    <a:pt x="15333" y="13416"/>
                  </a:lnTo>
                  <a:cubicBezTo>
                    <a:pt x="21083" y="3833"/>
                    <a:pt x="30666" y="0"/>
                    <a:pt x="42164" y="0"/>
                  </a:cubicBezTo>
                  <a:cubicBezTo>
                    <a:pt x="53664" y="0"/>
                    <a:pt x="63247" y="5750"/>
                    <a:pt x="67079" y="15333"/>
                  </a:cubicBezTo>
                  <a:cubicBezTo>
                    <a:pt x="72830" y="5750"/>
                    <a:pt x="82413" y="0"/>
                    <a:pt x="93912" y="0"/>
                  </a:cubicBezTo>
                  <a:cubicBezTo>
                    <a:pt x="114993" y="0"/>
                    <a:pt x="128409" y="13416"/>
                    <a:pt x="128409" y="36415"/>
                  </a:cubicBezTo>
                </a:path>
              </a:pathLst>
            </a:custGeom>
            <a:solidFill>
              <a:srgbClr val="0087B2"/>
            </a:solidFill>
            <a:ln w="19162" cap="flat">
              <a:noFill/>
              <a:prstDash val="solid"/>
              <a:miter/>
            </a:ln>
          </p:spPr>
          <p:txBody>
            <a:bodyPr rtlCol="0" anchor="ctr"/>
            <a:lstStyle/>
            <a:p>
              <a:endParaRPr lang="en-GB"/>
            </a:p>
          </p:txBody>
        </p:sp>
        <p:sp>
          <p:nvSpPr>
            <p:cNvPr id="91" name="Freeform: Shape 90">
              <a:extLst>
                <a:ext uri="{FF2B5EF4-FFF2-40B4-BE49-F238E27FC236}">
                  <a16:creationId xmlns:a16="http://schemas.microsoft.com/office/drawing/2014/main" id="{1D16C8BD-B074-423D-9A14-984EF53DA6D0}"/>
                </a:ext>
              </a:extLst>
            </p:cNvPr>
            <p:cNvSpPr/>
            <p:nvPr/>
          </p:nvSpPr>
          <p:spPr>
            <a:xfrm>
              <a:off x="11113876" y="906555"/>
              <a:ext cx="90078" cy="91996"/>
            </a:xfrm>
            <a:custGeom>
              <a:avLst/>
              <a:gdLst>
                <a:gd name="connsiteX0" fmla="*/ 45998 w 90078"/>
                <a:gd name="connsiteY0" fmla="*/ 78581 h 91996"/>
                <a:gd name="connsiteX1" fmla="*/ 70913 w 90078"/>
                <a:gd name="connsiteY1" fmla="*/ 65164 h 91996"/>
                <a:gd name="connsiteX2" fmla="*/ 84329 w 90078"/>
                <a:gd name="connsiteY2" fmla="*/ 72831 h 91996"/>
                <a:gd name="connsiteX3" fmla="*/ 45998 w 90078"/>
                <a:gd name="connsiteY3" fmla="*/ 91997 h 91996"/>
                <a:gd name="connsiteX4" fmla="*/ 0 w 90078"/>
                <a:gd name="connsiteY4" fmla="*/ 45998 h 91996"/>
                <a:gd name="connsiteX5" fmla="*/ 45998 w 90078"/>
                <a:gd name="connsiteY5" fmla="*/ 0 h 91996"/>
                <a:gd name="connsiteX6" fmla="*/ 90078 w 90078"/>
                <a:gd name="connsiteY6" fmla="*/ 45998 h 91996"/>
                <a:gd name="connsiteX7" fmla="*/ 90078 w 90078"/>
                <a:gd name="connsiteY7" fmla="*/ 53665 h 91996"/>
                <a:gd name="connsiteX8" fmla="*/ 13416 w 90078"/>
                <a:gd name="connsiteY8" fmla="*/ 53665 h 91996"/>
                <a:gd name="connsiteX9" fmla="*/ 45998 w 90078"/>
                <a:gd name="connsiteY9" fmla="*/ 78581 h 91996"/>
                <a:gd name="connsiteX10" fmla="*/ 13416 w 90078"/>
                <a:gd name="connsiteY10" fmla="*/ 40249 h 91996"/>
                <a:gd name="connsiteX11" fmla="*/ 70913 w 90078"/>
                <a:gd name="connsiteY11" fmla="*/ 40249 h 91996"/>
                <a:gd name="connsiteX12" fmla="*/ 42164 w 90078"/>
                <a:gd name="connsiteY12" fmla="*/ 15333 h 91996"/>
                <a:gd name="connsiteX13" fmla="*/ 13416 w 90078"/>
                <a:gd name="connsiteY13" fmla="*/ 40249 h 91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0078" h="91996">
                  <a:moveTo>
                    <a:pt x="45998" y="78581"/>
                  </a:moveTo>
                  <a:cubicBezTo>
                    <a:pt x="57497" y="78581"/>
                    <a:pt x="67079" y="72831"/>
                    <a:pt x="70913" y="65164"/>
                  </a:cubicBezTo>
                  <a:lnTo>
                    <a:pt x="84329" y="72831"/>
                  </a:lnTo>
                  <a:cubicBezTo>
                    <a:pt x="76662" y="84330"/>
                    <a:pt x="63246" y="91997"/>
                    <a:pt x="45998" y="91997"/>
                  </a:cubicBezTo>
                  <a:cubicBezTo>
                    <a:pt x="17249" y="91997"/>
                    <a:pt x="0" y="72831"/>
                    <a:pt x="0" y="45998"/>
                  </a:cubicBezTo>
                  <a:cubicBezTo>
                    <a:pt x="0" y="21083"/>
                    <a:pt x="19166" y="0"/>
                    <a:pt x="45998" y="0"/>
                  </a:cubicBezTo>
                  <a:cubicBezTo>
                    <a:pt x="72829" y="0"/>
                    <a:pt x="90078" y="21083"/>
                    <a:pt x="90078" y="45998"/>
                  </a:cubicBezTo>
                  <a:cubicBezTo>
                    <a:pt x="90078" y="47915"/>
                    <a:pt x="90078" y="49832"/>
                    <a:pt x="90078" y="53665"/>
                  </a:cubicBezTo>
                  <a:lnTo>
                    <a:pt x="13416" y="53665"/>
                  </a:lnTo>
                  <a:cubicBezTo>
                    <a:pt x="17249" y="68998"/>
                    <a:pt x="28748" y="78581"/>
                    <a:pt x="45998" y="78581"/>
                  </a:cubicBezTo>
                  <a:moveTo>
                    <a:pt x="13416" y="40249"/>
                  </a:moveTo>
                  <a:lnTo>
                    <a:pt x="70913" y="40249"/>
                  </a:lnTo>
                  <a:cubicBezTo>
                    <a:pt x="68997" y="22999"/>
                    <a:pt x="55581" y="15333"/>
                    <a:pt x="42164" y="15333"/>
                  </a:cubicBezTo>
                  <a:cubicBezTo>
                    <a:pt x="28748" y="15333"/>
                    <a:pt x="17249" y="24916"/>
                    <a:pt x="13416" y="40249"/>
                  </a:cubicBezTo>
                </a:path>
              </a:pathLst>
            </a:custGeom>
            <a:solidFill>
              <a:srgbClr val="0087B2"/>
            </a:solidFill>
            <a:ln w="19162" cap="flat">
              <a:noFill/>
              <a:prstDash val="solid"/>
              <a:miter/>
            </a:ln>
          </p:spPr>
          <p:txBody>
            <a:bodyPr rtlCol="0" anchor="ctr"/>
            <a:lstStyle/>
            <a:p>
              <a:endParaRPr lang="en-GB"/>
            </a:p>
          </p:txBody>
        </p:sp>
        <p:sp>
          <p:nvSpPr>
            <p:cNvPr id="92" name="Freeform: Shape 91">
              <a:extLst>
                <a:ext uri="{FF2B5EF4-FFF2-40B4-BE49-F238E27FC236}">
                  <a16:creationId xmlns:a16="http://schemas.microsoft.com/office/drawing/2014/main" id="{94A55B88-5D42-4291-A09C-ECA21990B034}"/>
                </a:ext>
              </a:extLst>
            </p:cNvPr>
            <p:cNvSpPr/>
            <p:nvPr/>
          </p:nvSpPr>
          <p:spPr>
            <a:xfrm>
              <a:off x="11221203" y="906555"/>
              <a:ext cx="76662" cy="90080"/>
            </a:xfrm>
            <a:custGeom>
              <a:avLst/>
              <a:gdLst>
                <a:gd name="connsiteX0" fmla="*/ 76662 w 76662"/>
                <a:gd name="connsiteY0" fmla="*/ 36415 h 90080"/>
                <a:gd name="connsiteX1" fmla="*/ 76662 w 76662"/>
                <a:gd name="connsiteY1" fmla="*/ 90080 h 90080"/>
                <a:gd name="connsiteX2" fmla="*/ 61329 w 76662"/>
                <a:gd name="connsiteY2" fmla="*/ 90080 h 90080"/>
                <a:gd name="connsiteX3" fmla="*/ 61329 w 76662"/>
                <a:gd name="connsiteY3" fmla="*/ 36415 h 90080"/>
                <a:gd name="connsiteX4" fmla="*/ 40247 w 76662"/>
                <a:gd name="connsiteY4" fmla="*/ 13416 h 90080"/>
                <a:gd name="connsiteX5" fmla="*/ 15332 w 76662"/>
                <a:gd name="connsiteY5" fmla="*/ 42165 h 90080"/>
                <a:gd name="connsiteX6" fmla="*/ 15332 w 76662"/>
                <a:gd name="connsiteY6" fmla="*/ 90080 h 90080"/>
                <a:gd name="connsiteX7" fmla="*/ 0 w 76662"/>
                <a:gd name="connsiteY7" fmla="*/ 90080 h 90080"/>
                <a:gd name="connsiteX8" fmla="*/ 0 w 76662"/>
                <a:gd name="connsiteY8" fmla="*/ 1917 h 90080"/>
                <a:gd name="connsiteX9" fmla="*/ 15332 w 76662"/>
                <a:gd name="connsiteY9" fmla="*/ 1917 h 90080"/>
                <a:gd name="connsiteX10" fmla="*/ 15332 w 76662"/>
                <a:gd name="connsiteY10" fmla="*/ 15333 h 90080"/>
                <a:gd name="connsiteX11" fmla="*/ 44080 w 76662"/>
                <a:gd name="connsiteY11" fmla="*/ 0 h 90080"/>
                <a:gd name="connsiteX12" fmla="*/ 76662 w 76662"/>
                <a:gd name="connsiteY12" fmla="*/ 36415 h 9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662" h="90080">
                  <a:moveTo>
                    <a:pt x="76662" y="36415"/>
                  </a:moveTo>
                  <a:lnTo>
                    <a:pt x="76662" y="90080"/>
                  </a:lnTo>
                  <a:lnTo>
                    <a:pt x="61329" y="90080"/>
                  </a:lnTo>
                  <a:lnTo>
                    <a:pt x="61329" y="36415"/>
                  </a:lnTo>
                  <a:cubicBezTo>
                    <a:pt x="61329" y="22999"/>
                    <a:pt x="53663" y="13416"/>
                    <a:pt x="40247" y="13416"/>
                  </a:cubicBezTo>
                  <a:cubicBezTo>
                    <a:pt x="26831" y="13416"/>
                    <a:pt x="15332" y="21083"/>
                    <a:pt x="15332" y="42165"/>
                  </a:cubicBezTo>
                  <a:lnTo>
                    <a:pt x="15332" y="90080"/>
                  </a:lnTo>
                  <a:lnTo>
                    <a:pt x="0" y="90080"/>
                  </a:lnTo>
                  <a:lnTo>
                    <a:pt x="0" y="1917"/>
                  </a:lnTo>
                  <a:lnTo>
                    <a:pt x="15332" y="1917"/>
                  </a:lnTo>
                  <a:lnTo>
                    <a:pt x="15332" y="15333"/>
                  </a:lnTo>
                  <a:cubicBezTo>
                    <a:pt x="21082" y="5750"/>
                    <a:pt x="30664" y="0"/>
                    <a:pt x="44080" y="0"/>
                  </a:cubicBezTo>
                  <a:cubicBezTo>
                    <a:pt x="63246" y="0"/>
                    <a:pt x="76662" y="13416"/>
                    <a:pt x="76662" y="36415"/>
                  </a:cubicBezTo>
                </a:path>
              </a:pathLst>
            </a:custGeom>
            <a:solidFill>
              <a:srgbClr val="0087B2"/>
            </a:solidFill>
            <a:ln w="19162" cap="flat">
              <a:noFill/>
              <a:prstDash val="solid"/>
              <a:miter/>
            </a:ln>
          </p:spPr>
          <p:txBody>
            <a:bodyPr rtlCol="0" anchor="ctr"/>
            <a:lstStyle/>
            <a:p>
              <a:endParaRPr lang="en-GB"/>
            </a:p>
          </p:txBody>
        </p:sp>
        <p:sp>
          <p:nvSpPr>
            <p:cNvPr id="93" name="Freeform: Shape 92">
              <a:extLst>
                <a:ext uri="{FF2B5EF4-FFF2-40B4-BE49-F238E27FC236}">
                  <a16:creationId xmlns:a16="http://schemas.microsoft.com/office/drawing/2014/main" id="{8DCF9BA3-7881-4B3F-8913-583108C0F705}"/>
                </a:ext>
              </a:extLst>
            </p:cNvPr>
            <p:cNvSpPr/>
            <p:nvPr/>
          </p:nvSpPr>
          <p:spPr>
            <a:xfrm>
              <a:off x="11313198" y="885472"/>
              <a:ext cx="55579" cy="112112"/>
            </a:xfrm>
            <a:custGeom>
              <a:avLst/>
              <a:gdLst>
                <a:gd name="connsiteX0" fmla="*/ 32582 w 55579"/>
                <a:gd name="connsiteY0" fmla="*/ 38332 h 112112"/>
                <a:gd name="connsiteX1" fmla="*/ 32582 w 55579"/>
                <a:gd name="connsiteY1" fmla="*/ 86247 h 112112"/>
                <a:gd name="connsiteX2" fmla="*/ 55579 w 55579"/>
                <a:gd name="connsiteY2" fmla="*/ 97747 h 112112"/>
                <a:gd name="connsiteX3" fmla="*/ 55579 w 55579"/>
                <a:gd name="connsiteY3" fmla="*/ 111163 h 112112"/>
                <a:gd name="connsiteX4" fmla="*/ 17248 w 55579"/>
                <a:gd name="connsiteY4" fmla="*/ 86247 h 112112"/>
                <a:gd name="connsiteX5" fmla="*/ 17248 w 55579"/>
                <a:gd name="connsiteY5" fmla="*/ 38332 h 112112"/>
                <a:gd name="connsiteX6" fmla="*/ 0 w 55579"/>
                <a:gd name="connsiteY6" fmla="*/ 38332 h 112112"/>
                <a:gd name="connsiteX7" fmla="*/ 0 w 55579"/>
                <a:gd name="connsiteY7" fmla="*/ 22999 h 112112"/>
                <a:gd name="connsiteX8" fmla="*/ 17248 w 55579"/>
                <a:gd name="connsiteY8" fmla="*/ 22999 h 112112"/>
                <a:gd name="connsiteX9" fmla="*/ 17248 w 55579"/>
                <a:gd name="connsiteY9" fmla="*/ 3833 h 112112"/>
                <a:gd name="connsiteX10" fmla="*/ 32582 w 55579"/>
                <a:gd name="connsiteY10" fmla="*/ 0 h 112112"/>
                <a:gd name="connsiteX11" fmla="*/ 32582 w 55579"/>
                <a:gd name="connsiteY11" fmla="*/ 24916 h 112112"/>
                <a:gd name="connsiteX12" fmla="*/ 55579 w 55579"/>
                <a:gd name="connsiteY12" fmla="*/ 24916 h 112112"/>
                <a:gd name="connsiteX13" fmla="*/ 55579 w 55579"/>
                <a:gd name="connsiteY13" fmla="*/ 40249 h 112112"/>
                <a:gd name="connsiteX14" fmla="*/ 32582 w 55579"/>
                <a:gd name="connsiteY14" fmla="*/ 40249 h 112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579" h="112112">
                  <a:moveTo>
                    <a:pt x="32582" y="38332"/>
                  </a:moveTo>
                  <a:lnTo>
                    <a:pt x="32582" y="86247"/>
                  </a:lnTo>
                  <a:cubicBezTo>
                    <a:pt x="32582" y="99663"/>
                    <a:pt x="40247" y="97747"/>
                    <a:pt x="55579" y="97747"/>
                  </a:cubicBezTo>
                  <a:lnTo>
                    <a:pt x="55579" y="111163"/>
                  </a:lnTo>
                  <a:cubicBezTo>
                    <a:pt x="28748" y="114996"/>
                    <a:pt x="17248" y="107330"/>
                    <a:pt x="17248" y="86247"/>
                  </a:cubicBezTo>
                  <a:lnTo>
                    <a:pt x="17248" y="38332"/>
                  </a:lnTo>
                  <a:lnTo>
                    <a:pt x="0" y="38332"/>
                  </a:lnTo>
                  <a:lnTo>
                    <a:pt x="0" y="22999"/>
                  </a:lnTo>
                  <a:lnTo>
                    <a:pt x="17248" y="22999"/>
                  </a:lnTo>
                  <a:lnTo>
                    <a:pt x="17248" y="3833"/>
                  </a:lnTo>
                  <a:lnTo>
                    <a:pt x="32582" y="0"/>
                  </a:lnTo>
                  <a:lnTo>
                    <a:pt x="32582" y="24916"/>
                  </a:lnTo>
                  <a:lnTo>
                    <a:pt x="55579" y="24916"/>
                  </a:lnTo>
                  <a:lnTo>
                    <a:pt x="55579" y="40249"/>
                  </a:lnTo>
                  <a:lnTo>
                    <a:pt x="32582" y="40249"/>
                  </a:lnTo>
                  <a:close/>
                </a:path>
              </a:pathLst>
            </a:custGeom>
            <a:solidFill>
              <a:srgbClr val="0087B2"/>
            </a:solidFill>
            <a:ln w="19162" cap="flat">
              <a:noFill/>
              <a:prstDash val="solid"/>
              <a:miter/>
            </a:ln>
          </p:spPr>
          <p:txBody>
            <a:bodyPr rtlCol="0" anchor="ctr"/>
            <a:lstStyle/>
            <a:p>
              <a:endParaRPr lang="en-GB"/>
            </a:p>
          </p:txBody>
        </p:sp>
        <p:sp>
          <p:nvSpPr>
            <p:cNvPr id="94" name="Freeform: Shape 93">
              <a:extLst>
                <a:ext uri="{FF2B5EF4-FFF2-40B4-BE49-F238E27FC236}">
                  <a16:creationId xmlns:a16="http://schemas.microsoft.com/office/drawing/2014/main" id="{63FF904A-CA8E-4C93-B13C-44FD85229974}"/>
                </a:ext>
              </a:extLst>
            </p:cNvPr>
            <p:cNvSpPr/>
            <p:nvPr/>
          </p:nvSpPr>
          <p:spPr>
            <a:xfrm>
              <a:off x="10661570" y="1071383"/>
              <a:ext cx="88160" cy="124579"/>
            </a:xfrm>
            <a:custGeom>
              <a:avLst/>
              <a:gdLst>
                <a:gd name="connsiteX0" fmla="*/ 0 w 88160"/>
                <a:gd name="connsiteY0" fmla="*/ 95830 h 124579"/>
                <a:gd name="connsiteX1" fmla="*/ 13416 w 88160"/>
                <a:gd name="connsiteY1" fmla="*/ 88164 h 124579"/>
                <a:gd name="connsiteX2" fmla="*/ 45997 w 88160"/>
                <a:gd name="connsiteY2" fmla="*/ 111163 h 124579"/>
                <a:gd name="connsiteX3" fmla="*/ 70913 w 88160"/>
                <a:gd name="connsiteY3" fmla="*/ 91997 h 124579"/>
                <a:gd name="connsiteX4" fmla="*/ 42164 w 88160"/>
                <a:gd name="connsiteY4" fmla="*/ 68998 h 124579"/>
                <a:gd name="connsiteX5" fmla="*/ 3833 w 88160"/>
                <a:gd name="connsiteY5" fmla="*/ 34499 h 124579"/>
                <a:gd name="connsiteX6" fmla="*/ 42164 w 88160"/>
                <a:gd name="connsiteY6" fmla="*/ 0 h 124579"/>
                <a:gd name="connsiteX7" fmla="*/ 84328 w 88160"/>
                <a:gd name="connsiteY7" fmla="*/ 26832 h 124579"/>
                <a:gd name="connsiteX8" fmla="*/ 70913 w 88160"/>
                <a:gd name="connsiteY8" fmla="*/ 34499 h 124579"/>
                <a:gd name="connsiteX9" fmla="*/ 44080 w 88160"/>
                <a:gd name="connsiteY9" fmla="*/ 15333 h 124579"/>
                <a:gd name="connsiteX10" fmla="*/ 21082 w 88160"/>
                <a:gd name="connsiteY10" fmla="*/ 32582 h 124579"/>
                <a:gd name="connsiteX11" fmla="*/ 45997 w 88160"/>
                <a:gd name="connsiteY11" fmla="*/ 53665 h 124579"/>
                <a:gd name="connsiteX12" fmla="*/ 88161 w 88160"/>
                <a:gd name="connsiteY12" fmla="*/ 90080 h 124579"/>
                <a:gd name="connsiteX13" fmla="*/ 45997 w 88160"/>
                <a:gd name="connsiteY13" fmla="*/ 124579 h 124579"/>
                <a:gd name="connsiteX14" fmla="*/ 0 w 88160"/>
                <a:gd name="connsiteY14" fmla="*/ 95830 h 124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160" h="124579">
                  <a:moveTo>
                    <a:pt x="0" y="95830"/>
                  </a:moveTo>
                  <a:lnTo>
                    <a:pt x="13416" y="88164"/>
                  </a:lnTo>
                  <a:cubicBezTo>
                    <a:pt x="17248" y="101580"/>
                    <a:pt x="28748" y="111163"/>
                    <a:pt x="45997" y="111163"/>
                  </a:cubicBezTo>
                  <a:cubicBezTo>
                    <a:pt x="63246" y="111163"/>
                    <a:pt x="70913" y="103497"/>
                    <a:pt x="70913" y="91997"/>
                  </a:cubicBezTo>
                  <a:cubicBezTo>
                    <a:pt x="70913" y="78581"/>
                    <a:pt x="59413" y="74748"/>
                    <a:pt x="42164" y="68998"/>
                  </a:cubicBezTo>
                  <a:cubicBezTo>
                    <a:pt x="22999" y="63248"/>
                    <a:pt x="3833" y="57498"/>
                    <a:pt x="3833" y="34499"/>
                  </a:cubicBezTo>
                  <a:cubicBezTo>
                    <a:pt x="3833" y="13416"/>
                    <a:pt x="21082" y="0"/>
                    <a:pt x="42164" y="0"/>
                  </a:cubicBezTo>
                  <a:cubicBezTo>
                    <a:pt x="61330" y="0"/>
                    <a:pt x="76662" y="11500"/>
                    <a:pt x="84328" y="26832"/>
                  </a:cubicBezTo>
                  <a:lnTo>
                    <a:pt x="70913" y="34499"/>
                  </a:lnTo>
                  <a:cubicBezTo>
                    <a:pt x="67079" y="24916"/>
                    <a:pt x="57497" y="15333"/>
                    <a:pt x="44080" y="15333"/>
                  </a:cubicBezTo>
                  <a:cubicBezTo>
                    <a:pt x="30664" y="15333"/>
                    <a:pt x="21082" y="22999"/>
                    <a:pt x="21082" y="32582"/>
                  </a:cubicBezTo>
                  <a:cubicBezTo>
                    <a:pt x="21082" y="44082"/>
                    <a:pt x="28748" y="47915"/>
                    <a:pt x="45997" y="53665"/>
                  </a:cubicBezTo>
                  <a:cubicBezTo>
                    <a:pt x="67079" y="61331"/>
                    <a:pt x="88161" y="67081"/>
                    <a:pt x="88161" y="90080"/>
                  </a:cubicBezTo>
                  <a:cubicBezTo>
                    <a:pt x="88161" y="111163"/>
                    <a:pt x="70913" y="124579"/>
                    <a:pt x="45997" y="124579"/>
                  </a:cubicBezTo>
                  <a:cubicBezTo>
                    <a:pt x="22999" y="124579"/>
                    <a:pt x="5749" y="113080"/>
                    <a:pt x="0" y="95830"/>
                  </a:cubicBezTo>
                </a:path>
              </a:pathLst>
            </a:custGeom>
            <a:solidFill>
              <a:srgbClr val="0087B2"/>
            </a:solidFill>
            <a:ln w="19162" cap="flat">
              <a:noFill/>
              <a:prstDash val="solid"/>
              <a:miter/>
            </a:ln>
          </p:spPr>
          <p:txBody>
            <a:bodyPr rtlCol="0" anchor="ctr"/>
            <a:lstStyle/>
            <a:p>
              <a:endParaRPr lang="en-GB"/>
            </a:p>
          </p:txBody>
        </p:sp>
        <p:sp>
          <p:nvSpPr>
            <p:cNvPr id="95" name="Freeform: Shape 94">
              <a:extLst>
                <a:ext uri="{FF2B5EF4-FFF2-40B4-BE49-F238E27FC236}">
                  <a16:creationId xmlns:a16="http://schemas.microsoft.com/office/drawing/2014/main" id="{6E49C2EA-EB2B-48D1-8C69-0BD1E01B0239}"/>
                </a:ext>
              </a:extLst>
            </p:cNvPr>
            <p:cNvSpPr/>
            <p:nvPr/>
          </p:nvSpPr>
          <p:spPr>
            <a:xfrm>
              <a:off x="10753564" y="1107798"/>
              <a:ext cx="88160" cy="120953"/>
            </a:xfrm>
            <a:custGeom>
              <a:avLst/>
              <a:gdLst>
                <a:gd name="connsiteX0" fmla="*/ 88161 w 88160"/>
                <a:gd name="connsiteY0" fmla="*/ 0 h 120953"/>
                <a:gd name="connsiteX1" fmla="*/ 51747 w 88160"/>
                <a:gd name="connsiteY1" fmla="*/ 91997 h 120953"/>
                <a:gd name="connsiteX2" fmla="*/ 13416 w 88160"/>
                <a:gd name="connsiteY2" fmla="*/ 120746 h 120953"/>
                <a:gd name="connsiteX3" fmla="*/ 13416 w 88160"/>
                <a:gd name="connsiteY3" fmla="*/ 107330 h 120953"/>
                <a:gd name="connsiteX4" fmla="*/ 36415 w 88160"/>
                <a:gd name="connsiteY4" fmla="*/ 90080 h 120953"/>
                <a:gd name="connsiteX5" fmla="*/ 38331 w 88160"/>
                <a:gd name="connsiteY5" fmla="*/ 86247 h 120953"/>
                <a:gd name="connsiteX6" fmla="*/ 0 w 88160"/>
                <a:gd name="connsiteY6" fmla="*/ 0 h 120953"/>
                <a:gd name="connsiteX7" fmla="*/ 15332 w 88160"/>
                <a:gd name="connsiteY7" fmla="*/ 0 h 120953"/>
                <a:gd name="connsiteX8" fmla="*/ 44080 w 88160"/>
                <a:gd name="connsiteY8" fmla="*/ 68998 h 120953"/>
                <a:gd name="connsiteX9" fmla="*/ 68995 w 88160"/>
                <a:gd name="connsiteY9" fmla="*/ 0 h 120953"/>
                <a:gd name="connsiteX10" fmla="*/ 88161 w 88160"/>
                <a:gd name="connsiteY10" fmla="*/ 0 h 1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8160" h="120953">
                  <a:moveTo>
                    <a:pt x="88161" y="0"/>
                  </a:moveTo>
                  <a:lnTo>
                    <a:pt x="51747" y="91997"/>
                  </a:lnTo>
                  <a:cubicBezTo>
                    <a:pt x="44080" y="111163"/>
                    <a:pt x="30664" y="122663"/>
                    <a:pt x="13416" y="120746"/>
                  </a:cubicBezTo>
                  <a:lnTo>
                    <a:pt x="13416" y="107330"/>
                  </a:lnTo>
                  <a:cubicBezTo>
                    <a:pt x="24915" y="107330"/>
                    <a:pt x="32582" y="101580"/>
                    <a:pt x="36415" y="90080"/>
                  </a:cubicBezTo>
                  <a:lnTo>
                    <a:pt x="38331" y="86247"/>
                  </a:lnTo>
                  <a:lnTo>
                    <a:pt x="0" y="0"/>
                  </a:lnTo>
                  <a:lnTo>
                    <a:pt x="15332" y="0"/>
                  </a:lnTo>
                  <a:lnTo>
                    <a:pt x="44080" y="68998"/>
                  </a:lnTo>
                  <a:lnTo>
                    <a:pt x="68995" y="0"/>
                  </a:lnTo>
                  <a:lnTo>
                    <a:pt x="88161" y="0"/>
                  </a:lnTo>
                  <a:close/>
                </a:path>
              </a:pathLst>
            </a:custGeom>
            <a:solidFill>
              <a:srgbClr val="0087B2"/>
            </a:solidFill>
            <a:ln w="19162" cap="flat">
              <a:noFill/>
              <a:prstDash val="solid"/>
              <a:miter/>
            </a:ln>
          </p:spPr>
          <p:txBody>
            <a:bodyPr rtlCol="0" anchor="ctr"/>
            <a:lstStyle/>
            <a:p>
              <a:endParaRPr lang="en-GB"/>
            </a:p>
          </p:txBody>
        </p:sp>
        <p:sp>
          <p:nvSpPr>
            <p:cNvPr id="96" name="Freeform: Shape 95">
              <a:extLst>
                <a:ext uri="{FF2B5EF4-FFF2-40B4-BE49-F238E27FC236}">
                  <a16:creationId xmlns:a16="http://schemas.microsoft.com/office/drawing/2014/main" id="{325F59F2-A2B6-4D2E-9705-0263E648386E}"/>
                </a:ext>
              </a:extLst>
            </p:cNvPr>
            <p:cNvSpPr/>
            <p:nvPr/>
          </p:nvSpPr>
          <p:spPr>
            <a:xfrm>
              <a:off x="10845558" y="1103965"/>
              <a:ext cx="67079" cy="93913"/>
            </a:xfrm>
            <a:custGeom>
              <a:avLst/>
              <a:gdLst>
                <a:gd name="connsiteX0" fmla="*/ 67079 w 67079"/>
                <a:gd name="connsiteY0" fmla="*/ 67081 h 93913"/>
                <a:gd name="connsiteX1" fmla="*/ 34498 w 67079"/>
                <a:gd name="connsiteY1" fmla="*/ 93914 h 93913"/>
                <a:gd name="connsiteX2" fmla="*/ 0 w 67079"/>
                <a:gd name="connsiteY2" fmla="*/ 72831 h 93913"/>
                <a:gd name="connsiteX3" fmla="*/ 13416 w 67079"/>
                <a:gd name="connsiteY3" fmla="*/ 65165 h 93913"/>
                <a:gd name="connsiteX4" fmla="*/ 34498 w 67079"/>
                <a:gd name="connsiteY4" fmla="*/ 78581 h 93913"/>
                <a:gd name="connsiteX5" fmla="*/ 51747 w 67079"/>
                <a:gd name="connsiteY5" fmla="*/ 67081 h 93913"/>
                <a:gd name="connsiteX6" fmla="*/ 3833 w 67079"/>
                <a:gd name="connsiteY6" fmla="*/ 26832 h 93913"/>
                <a:gd name="connsiteX7" fmla="*/ 34498 w 67079"/>
                <a:gd name="connsiteY7" fmla="*/ 0 h 93913"/>
                <a:gd name="connsiteX8" fmla="*/ 65163 w 67079"/>
                <a:gd name="connsiteY8" fmla="*/ 17249 h 93913"/>
                <a:gd name="connsiteX9" fmla="*/ 51747 w 67079"/>
                <a:gd name="connsiteY9" fmla="*/ 24916 h 93913"/>
                <a:gd name="connsiteX10" fmla="*/ 32582 w 67079"/>
                <a:gd name="connsiteY10" fmla="*/ 13416 h 93913"/>
                <a:gd name="connsiteX11" fmla="*/ 17249 w 67079"/>
                <a:gd name="connsiteY11" fmla="*/ 24916 h 93913"/>
                <a:gd name="connsiteX12" fmla="*/ 67079 w 67079"/>
                <a:gd name="connsiteY12" fmla="*/ 67081 h 9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79" h="93913">
                  <a:moveTo>
                    <a:pt x="67079" y="67081"/>
                  </a:moveTo>
                  <a:cubicBezTo>
                    <a:pt x="67079" y="82414"/>
                    <a:pt x="53663" y="93914"/>
                    <a:pt x="34498" y="93914"/>
                  </a:cubicBezTo>
                  <a:cubicBezTo>
                    <a:pt x="17249" y="93914"/>
                    <a:pt x="5749" y="86247"/>
                    <a:pt x="0" y="72831"/>
                  </a:cubicBezTo>
                  <a:lnTo>
                    <a:pt x="13416" y="65165"/>
                  </a:lnTo>
                  <a:cubicBezTo>
                    <a:pt x="15332" y="72831"/>
                    <a:pt x="24915" y="78581"/>
                    <a:pt x="34498" y="78581"/>
                  </a:cubicBezTo>
                  <a:cubicBezTo>
                    <a:pt x="44080" y="78581"/>
                    <a:pt x="51747" y="74748"/>
                    <a:pt x="51747" y="67081"/>
                  </a:cubicBezTo>
                  <a:cubicBezTo>
                    <a:pt x="51747" y="47915"/>
                    <a:pt x="3833" y="59415"/>
                    <a:pt x="3833" y="26832"/>
                  </a:cubicBezTo>
                  <a:cubicBezTo>
                    <a:pt x="3833" y="11500"/>
                    <a:pt x="17249" y="0"/>
                    <a:pt x="34498" y="0"/>
                  </a:cubicBezTo>
                  <a:cubicBezTo>
                    <a:pt x="47914" y="0"/>
                    <a:pt x="59414" y="7666"/>
                    <a:pt x="65163" y="17249"/>
                  </a:cubicBezTo>
                  <a:lnTo>
                    <a:pt x="51747" y="24916"/>
                  </a:lnTo>
                  <a:cubicBezTo>
                    <a:pt x="47914" y="17249"/>
                    <a:pt x="40248" y="13416"/>
                    <a:pt x="32582" y="13416"/>
                  </a:cubicBezTo>
                  <a:cubicBezTo>
                    <a:pt x="24915" y="13416"/>
                    <a:pt x="17249" y="17249"/>
                    <a:pt x="17249" y="24916"/>
                  </a:cubicBezTo>
                  <a:cubicBezTo>
                    <a:pt x="19166" y="45999"/>
                    <a:pt x="67079" y="34499"/>
                    <a:pt x="67079" y="67081"/>
                  </a:cubicBezTo>
                </a:path>
              </a:pathLst>
            </a:custGeom>
            <a:solidFill>
              <a:srgbClr val="0087B2"/>
            </a:solidFill>
            <a:ln w="19162" cap="flat">
              <a:noFill/>
              <a:prstDash val="solid"/>
              <a:miter/>
            </a:ln>
          </p:spPr>
          <p:txBody>
            <a:bodyPr rtlCol="0" anchor="ctr"/>
            <a:lstStyle/>
            <a:p>
              <a:endParaRPr lang="en-GB"/>
            </a:p>
          </p:txBody>
        </p:sp>
        <p:sp>
          <p:nvSpPr>
            <p:cNvPr id="97" name="Freeform: Shape 96">
              <a:extLst>
                <a:ext uri="{FF2B5EF4-FFF2-40B4-BE49-F238E27FC236}">
                  <a16:creationId xmlns:a16="http://schemas.microsoft.com/office/drawing/2014/main" id="{8878DF3B-3E1A-4F83-9615-511ABB433703}"/>
                </a:ext>
              </a:extLst>
            </p:cNvPr>
            <p:cNvSpPr/>
            <p:nvPr/>
          </p:nvSpPr>
          <p:spPr>
            <a:xfrm>
              <a:off x="10920304" y="1082882"/>
              <a:ext cx="55579" cy="112112"/>
            </a:xfrm>
            <a:custGeom>
              <a:avLst/>
              <a:gdLst>
                <a:gd name="connsiteX0" fmla="*/ 32582 w 55579"/>
                <a:gd name="connsiteY0" fmla="*/ 38332 h 112112"/>
                <a:gd name="connsiteX1" fmla="*/ 32582 w 55579"/>
                <a:gd name="connsiteY1" fmla="*/ 86247 h 112112"/>
                <a:gd name="connsiteX2" fmla="*/ 55579 w 55579"/>
                <a:gd name="connsiteY2" fmla="*/ 97747 h 112112"/>
                <a:gd name="connsiteX3" fmla="*/ 55579 w 55579"/>
                <a:gd name="connsiteY3" fmla="*/ 111163 h 112112"/>
                <a:gd name="connsiteX4" fmla="*/ 17248 w 55579"/>
                <a:gd name="connsiteY4" fmla="*/ 86247 h 112112"/>
                <a:gd name="connsiteX5" fmla="*/ 17248 w 55579"/>
                <a:gd name="connsiteY5" fmla="*/ 38332 h 112112"/>
                <a:gd name="connsiteX6" fmla="*/ 0 w 55579"/>
                <a:gd name="connsiteY6" fmla="*/ 38332 h 112112"/>
                <a:gd name="connsiteX7" fmla="*/ 0 w 55579"/>
                <a:gd name="connsiteY7" fmla="*/ 22999 h 112112"/>
                <a:gd name="connsiteX8" fmla="*/ 17248 w 55579"/>
                <a:gd name="connsiteY8" fmla="*/ 22999 h 112112"/>
                <a:gd name="connsiteX9" fmla="*/ 17248 w 55579"/>
                <a:gd name="connsiteY9" fmla="*/ 3833 h 112112"/>
                <a:gd name="connsiteX10" fmla="*/ 32582 w 55579"/>
                <a:gd name="connsiteY10" fmla="*/ 0 h 112112"/>
                <a:gd name="connsiteX11" fmla="*/ 32582 w 55579"/>
                <a:gd name="connsiteY11" fmla="*/ 24916 h 112112"/>
                <a:gd name="connsiteX12" fmla="*/ 55579 w 55579"/>
                <a:gd name="connsiteY12" fmla="*/ 24916 h 112112"/>
                <a:gd name="connsiteX13" fmla="*/ 55579 w 55579"/>
                <a:gd name="connsiteY13" fmla="*/ 40249 h 112112"/>
                <a:gd name="connsiteX14" fmla="*/ 32582 w 55579"/>
                <a:gd name="connsiteY14" fmla="*/ 40249 h 112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579" h="112112">
                  <a:moveTo>
                    <a:pt x="32582" y="38332"/>
                  </a:moveTo>
                  <a:lnTo>
                    <a:pt x="32582" y="86247"/>
                  </a:lnTo>
                  <a:cubicBezTo>
                    <a:pt x="32582" y="99663"/>
                    <a:pt x="40247" y="97747"/>
                    <a:pt x="55579" y="97747"/>
                  </a:cubicBezTo>
                  <a:lnTo>
                    <a:pt x="55579" y="111163"/>
                  </a:lnTo>
                  <a:cubicBezTo>
                    <a:pt x="28748" y="114996"/>
                    <a:pt x="17248" y="107330"/>
                    <a:pt x="17248" y="86247"/>
                  </a:cubicBezTo>
                  <a:lnTo>
                    <a:pt x="17248" y="38332"/>
                  </a:lnTo>
                  <a:lnTo>
                    <a:pt x="0" y="38332"/>
                  </a:lnTo>
                  <a:lnTo>
                    <a:pt x="0" y="22999"/>
                  </a:lnTo>
                  <a:lnTo>
                    <a:pt x="17248" y="22999"/>
                  </a:lnTo>
                  <a:lnTo>
                    <a:pt x="17248" y="3833"/>
                  </a:lnTo>
                  <a:lnTo>
                    <a:pt x="32582" y="0"/>
                  </a:lnTo>
                  <a:lnTo>
                    <a:pt x="32582" y="24916"/>
                  </a:lnTo>
                  <a:lnTo>
                    <a:pt x="55579" y="24916"/>
                  </a:lnTo>
                  <a:lnTo>
                    <a:pt x="55579" y="40249"/>
                  </a:lnTo>
                  <a:lnTo>
                    <a:pt x="32582" y="40249"/>
                  </a:lnTo>
                  <a:close/>
                </a:path>
              </a:pathLst>
            </a:custGeom>
            <a:solidFill>
              <a:srgbClr val="0087B2"/>
            </a:solidFill>
            <a:ln w="19162" cap="flat">
              <a:noFill/>
              <a:prstDash val="solid"/>
              <a:miter/>
            </a:ln>
          </p:spPr>
          <p:txBody>
            <a:bodyPr rtlCol="0" anchor="ctr"/>
            <a:lstStyle/>
            <a:p>
              <a:endParaRPr lang="en-GB"/>
            </a:p>
          </p:txBody>
        </p:sp>
        <p:sp>
          <p:nvSpPr>
            <p:cNvPr id="98" name="Freeform: Shape 97">
              <a:extLst>
                <a:ext uri="{FF2B5EF4-FFF2-40B4-BE49-F238E27FC236}">
                  <a16:creationId xmlns:a16="http://schemas.microsoft.com/office/drawing/2014/main" id="{4D6C1144-EB90-4523-B725-BA12477EB0BA}"/>
                </a:ext>
              </a:extLst>
            </p:cNvPr>
            <p:cNvSpPr/>
            <p:nvPr/>
          </p:nvSpPr>
          <p:spPr>
            <a:xfrm>
              <a:off x="10989300" y="1103965"/>
              <a:ext cx="90078" cy="91997"/>
            </a:xfrm>
            <a:custGeom>
              <a:avLst/>
              <a:gdLst>
                <a:gd name="connsiteX0" fmla="*/ 45998 w 90078"/>
                <a:gd name="connsiteY0" fmla="*/ 78581 h 91997"/>
                <a:gd name="connsiteX1" fmla="*/ 70913 w 90078"/>
                <a:gd name="connsiteY1" fmla="*/ 65165 h 91997"/>
                <a:gd name="connsiteX2" fmla="*/ 84329 w 90078"/>
                <a:gd name="connsiteY2" fmla="*/ 72831 h 91997"/>
                <a:gd name="connsiteX3" fmla="*/ 45998 w 90078"/>
                <a:gd name="connsiteY3" fmla="*/ 91997 h 91997"/>
                <a:gd name="connsiteX4" fmla="*/ 0 w 90078"/>
                <a:gd name="connsiteY4" fmla="*/ 45999 h 91997"/>
                <a:gd name="connsiteX5" fmla="*/ 45998 w 90078"/>
                <a:gd name="connsiteY5" fmla="*/ 0 h 91997"/>
                <a:gd name="connsiteX6" fmla="*/ 90078 w 90078"/>
                <a:gd name="connsiteY6" fmla="*/ 45999 h 91997"/>
                <a:gd name="connsiteX7" fmla="*/ 90078 w 90078"/>
                <a:gd name="connsiteY7" fmla="*/ 53665 h 91997"/>
                <a:gd name="connsiteX8" fmla="*/ 17249 w 90078"/>
                <a:gd name="connsiteY8" fmla="*/ 53665 h 91997"/>
                <a:gd name="connsiteX9" fmla="*/ 45998 w 90078"/>
                <a:gd name="connsiteY9" fmla="*/ 78581 h 91997"/>
                <a:gd name="connsiteX10" fmla="*/ 13416 w 90078"/>
                <a:gd name="connsiteY10" fmla="*/ 40249 h 91997"/>
                <a:gd name="connsiteX11" fmla="*/ 70913 w 90078"/>
                <a:gd name="connsiteY11" fmla="*/ 40249 h 91997"/>
                <a:gd name="connsiteX12" fmla="*/ 42164 w 90078"/>
                <a:gd name="connsiteY12" fmla="*/ 15333 h 91997"/>
                <a:gd name="connsiteX13" fmla="*/ 13416 w 90078"/>
                <a:gd name="connsiteY13" fmla="*/ 40249 h 91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0078" h="91997">
                  <a:moveTo>
                    <a:pt x="45998" y="78581"/>
                  </a:moveTo>
                  <a:cubicBezTo>
                    <a:pt x="57497" y="78581"/>
                    <a:pt x="67079" y="72831"/>
                    <a:pt x="70913" y="65165"/>
                  </a:cubicBezTo>
                  <a:lnTo>
                    <a:pt x="84329" y="72831"/>
                  </a:lnTo>
                  <a:cubicBezTo>
                    <a:pt x="76662" y="84331"/>
                    <a:pt x="63246" y="91997"/>
                    <a:pt x="45998" y="91997"/>
                  </a:cubicBezTo>
                  <a:cubicBezTo>
                    <a:pt x="17249" y="91997"/>
                    <a:pt x="0" y="72831"/>
                    <a:pt x="0" y="45999"/>
                  </a:cubicBezTo>
                  <a:cubicBezTo>
                    <a:pt x="0" y="21083"/>
                    <a:pt x="19166" y="0"/>
                    <a:pt x="45998" y="0"/>
                  </a:cubicBezTo>
                  <a:cubicBezTo>
                    <a:pt x="72829" y="0"/>
                    <a:pt x="90078" y="21083"/>
                    <a:pt x="90078" y="45999"/>
                  </a:cubicBezTo>
                  <a:cubicBezTo>
                    <a:pt x="90078" y="47915"/>
                    <a:pt x="90078" y="49832"/>
                    <a:pt x="90078" y="53665"/>
                  </a:cubicBezTo>
                  <a:lnTo>
                    <a:pt x="17249" y="53665"/>
                  </a:lnTo>
                  <a:cubicBezTo>
                    <a:pt x="17249" y="68998"/>
                    <a:pt x="28748" y="78581"/>
                    <a:pt x="45998" y="78581"/>
                  </a:cubicBezTo>
                  <a:moveTo>
                    <a:pt x="13416" y="40249"/>
                  </a:moveTo>
                  <a:lnTo>
                    <a:pt x="70913" y="40249"/>
                  </a:lnTo>
                  <a:cubicBezTo>
                    <a:pt x="68997" y="22999"/>
                    <a:pt x="55581" y="15333"/>
                    <a:pt x="42164" y="15333"/>
                  </a:cubicBezTo>
                  <a:cubicBezTo>
                    <a:pt x="26832" y="15333"/>
                    <a:pt x="15332" y="24916"/>
                    <a:pt x="13416" y="40249"/>
                  </a:cubicBezTo>
                </a:path>
              </a:pathLst>
            </a:custGeom>
            <a:solidFill>
              <a:srgbClr val="0087B2"/>
            </a:solidFill>
            <a:ln w="19162" cap="flat">
              <a:noFill/>
              <a:prstDash val="solid"/>
              <a:miter/>
            </a:ln>
          </p:spPr>
          <p:txBody>
            <a:bodyPr rtlCol="0" anchor="ctr"/>
            <a:lstStyle/>
            <a:p>
              <a:endParaRPr lang="en-GB"/>
            </a:p>
          </p:txBody>
        </p:sp>
        <p:sp>
          <p:nvSpPr>
            <p:cNvPr id="99" name="Freeform: Shape 98">
              <a:extLst>
                <a:ext uri="{FF2B5EF4-FFF2-40B4-BE49-F238E27FC236}">
                  <a16:creationId xmlns:a16="http://schemas.microsoft.com/office/drawing/2014/main" id="{696A2274-1E76-41D1-AD01-5077E324C14B}"/>
                </a:ext>
              </a:extLst>
            </p:cNvPr>
            <p:cNvSpPr/>
            <p:nvPr/>
          </p:nvSpPr>
          <p:spPr>
            <a:xfrm>
              <a:off x="11094710" y="1103965"/>
              <a:ext cx="128409" cy="90080"/>
            </a:xfrm>
            <a:custGeom>
              <a:avLst/>
              <a:gdLst>
                <a:gd name="connsiteX0" fmla="*/ 128409 w 128409"/>
                <a:gd name="connsiteY0" fmla="*/ 36416 h 90080"/>
                <a:gd name="connsiteX1" fmla="*/ 128409 w 128409"/>
                <a:gd name="connsiteY1" fmla="*/ 90080 h 90080"/>
                <a:gd name="connsiteX2" fmla="*/ 113077 w 128409"/>
                <a:gd name="connsiteY2" fmla="*/ 90080 h 90080"/>
                <a:gd name="connsiteX3" fmla="*/ 113077 w 128409"/>
                <a:gd name="connsiteY3" fmla="*/ 36416 h 90080"/>
                <a:gd name="connsiteX4" fmla="*/ 93912 w 128409"/>
                <a:gd name="connsiteY4" fmla="*/ 15333 h 90080"/>
                <a:gd name="connsiteX5" fmla="*/ 72829 w 128409"/>
                <a:gd name="connsiteY5" fmla="*/ 42165 h 90080"/>
                <a:gd name="connsiteX6" fmla="*/ 72829 w 128409"/>
                <a:gd name="connsiteY6" fmla="*/ 90080 h 90080"/>
                <a:gd name="connsiteX7" fmla="*/ 57497 w 128409"/>
                <a:gd name="connsiteY7" fmla="*/ 90080 h 90080"/>
                <a:gd name="connsiteX8" fmla="*/ 57497 w 128409"/>
                <a:gd name="connsiteY8" fmla="*/ 36416 h 90080"/>
                <a:gd name="connsiteX9" fmla="*/ 38331 w 128409"/>
                <a:gd name="connsiteY9" fmla="*/ 15333 h 90080"/>
                <a:gd name="connsiteX10" fmla="*/ 15332 w 128409"/>
                <a:gd name="connsiteY10" fmla="*/ 42165 h 90080"/>
                <a:gd name="connsiteX11" fmla="*/ 15332 w 128409"/>
                <a:gd name="connsiteY11" fmla="*/ 90080 h 90080"/>
                <a:gd name="connsiteX12" fmla="*/ 0 w 128409"/>
                <a:gd name="connsiteY12" fmla="*/ 90080 h 90080"/>
                <a:gd name="connsiteX13" fmla="*/ 0 w 128409"/>
                <a:gd name="connsiteY13" fmla="*/ 1917 h 90080"/>
                <a:gd name="connsiteX14" fmla="*/ 15332 w 128409"/>
                <a:gd name="connsiteY14" fmla="*/ 1917 h 90080"/>
                <a:gd name="connsiteX15" fmla="*/ 15332 w 128409"/>
                <a:gd name="connsiteY15" fmla="*/ 13416 h 90080"/>
                <a:gd name="connsiteX16" fmla="*/ 42164 w 128409"/>
                <a:gd name="connsiteY16" fmla="*/ 0 h 90080"/>
                <a:gd name="connsiteX17" fmla="*/ 67079 w 128409"/>
                <a:gd name="connsiteY17" fmla="*/ 15333 h 90080"/>
                <a:gd name="connsiteX18" fmla="*/ 93912 w 128409"/>
                <a:gd name="connsiteY18" fmla="*/ 0 h 90080"/>
                <a:gd name="connsiteX19" fmla="*/ 128409 w 128409"/>
                <a:gd name="connsiteY19" fmla="*/ 36416 h 9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8409" h="90080">
                  <a:moveTo>
                    <a:pt x="128409" y="36416"/>
                  </a:moveTo>
                  <a:lnTo>
                    <a:pt x="128409" y="90080"/>
                  </a:lnTo>
                  <a:lnTo>
                    <a:pt x="113077" y="90080"/>
                  </a:lnTo>
                  <a:lnTo>
                    <a:pt x="113077" y="36416"/>
                  </a:lnTo>
                  <a:cubicBezTo>
                    <a:pt x="113077" y="22999"/>
                    <a:pt x="105410" y="15333"/>
                    <a:pt x="93912" y="15333"/>
                  </a:cubicBezTo>
                  <a:cubicBezTo>
                    <a:pt x="82412" y="15333"/>
                    <a:pt x="72829" y="22999"/>
                    <a:pt x="72829" y="42165"/>
                  </a:cubicBezTo>
                  <a:lnTo>
                    <a:pt x="72829" y="90080"/>
                  </a:lnTo>
                  <a:lnTo>
                    <a:pt x="57497" y="90080"/>
                  </a:lnTo>
                  <a:lnTo>
                    <a:pt x="57497" y="36416"/>
                  </a:lnTo>
                  <a:cubicBezTo>
                    <a:pt x="57497" y="22999"/>
                    <a:pt x="49831" y="15333"/>
                    <a:pt x="38331" y="15333"/>
                  </a:cubicBezTo>
                  <a:cubicBezTo>
                    <a:pt x="26832" y="15333"/>
                    <a:pt x="15332" y="22999"/>
                    <a:pt x="15332" y="42165"/>
                  </a:cubicBezTo>
                  <a:lnTo>
                    <a:pt x="15332" y="90080"/>
                  </a:lnTo>
                  <a:lnTo>
                    <a:pt x="0" y="90080"/>
                  </a:lnTo>
                  <a:lnTo>
                    <a:pt x="0" y="1917"/>
                  </a:lnTo>
                  <a:lnTo>
                    <a:pt x="15332" y="1917"/>
                  </a:lnTo>
                  <a:lnTo>
                    <a:pt x="15332" y="13416"/>
                  </a:lnTo>
                  <a:cubicBezTo>
                    <a:pt x="21083" y="3833"/>
                    <a:pt x="30666" y="0"/>
                    <a:pt x="42164" y="0"/>
                  </a:cubicBezTo>
                  <a:cubicBezTo>
                    <a:pt x="53663" y="0"/>
                    <a:pt x="63246" y="5750"/>
                    <a:pt x="67079" y="15333"/>
                  </a:cubicBezTo>
                  <a:cubicBezTo>
                    <a:pt x="72829" y="5750"/>
                    <a:pt x="82412" y="0"/>
                    <a:pt x="93912" y="0"/>
                  </a:cubicBezTo>
                  <a:cubicBezTo>
                    <a:pt x="114993" y="1917"/>
                    <a:pt x="128409" y="15333"/>
                    <a:pt x="128409" y="36416"/>
                  </a:cubicBezTo>
                </a:path>
              </a:pathLst>
            </a:custGeom>
            <a:solidFill>
              <a:srgbClr val="0087B2"/>
            </a:solidFill>
            <a:ln w="19162" cap="flat">
              <a:noFill/>
              <a:prstDash val="solid"/>
              <a:miter/>
            </a:ln>
          </p:spPr>
          <p:txBody>
            <a:bodyPr rtlCol="0" anchor="ctr"/>
            <a:lstStyle/>
            <a:p>
              <a:endParaRPr lang="en-GB"/>
            </a:p>
          </p:txBody>
        </p:sp>
        <p:sp>
          <p:nvSpPr>
            <p:cNvPr id="100" name="Freeform: Shape 99">
              <a:extLst>
                <a:ext uri="{FF2B5EF4-FFF2-40B4-BE49-F238E27FC236}">
                  <a16:creationId xmlns:a16="http://schemas.microsoft.com/office/drawing/2014/main" id="{4C4C5E45-891B-4884-81B0-9B3198B9FCB0}"/>
                </a:ext>
              </a:extLst>
            </p:cNvPr>
            <p:cNvSpPr/>
            <p:nvPr/>
          </p:nvSpPr>
          <p:spPr>
            <a:xfrm>
              <a:off x="11240369" y="1103965"/>
              <a:ext cx="67079" cy="93913"/>
            </a:xfrm>
            <a:custGeom>
              <a:avLst/>
              <a:gdLst>
                <a:gd name="connsiteX0" fmla="*/ 67079 w 67079"/>
                <a:gd name="connsiteY0" fmla="*/ 67081 h 93913"/>
                <a:gd name="connsiteX1" fmla="*/ 34498 w 67079"/>
                <a:gd name="connsiteY1" fmla="*/ 93914 h 93913"/>
                <a:gd name="connsiteX2" fmla="*/ 0 w 67079"/>
                <a:gd name="connsiteY2" fmla="*/ 72831 h 93913"/>
                <a:gd name="connsiteX3" fmla="*/ 13415 w 67079"/>
                <a:gd name="connsiteY3" fmla="*/ 65165 h 93913"/>
                <a:gd name="connsiteX4" fmla="*/ 34498 w 67079"/>
                <a:gd name="connsiteY4" fmla="*/ 78581 h 93913"/>
                <a:gd name="connsiteX5" fmla="*/ 51746 w 67079"/>
                <a:gd name="connsiteY5" fmla="*/ 67081 h 93913"/>
                <a:gd name="connsiteX6" fmla="*/ 3832 w 67079"/>
                <a:gd name="connsiteY6" fmla="*/ 26832 h 93913"/>
                <a:gd name="connsiteX7" fmla="*/ 34498 w 67079"/>
                <a:gd name="connsiteY7" fmla="*/ 0 h 93913"/>
                <a:gd name="connsiteX8" fmla="*/ 65162 w 67079"/>
                <a:gd name="connsiteY8" fmla="*/ 17249 h 93913"/>
                <a:gd name="connsiteX9" fmla="*/ 51746 w 67079"/>
                <a:gd name="connsiteY9" fmla="*/ 24916 h 93913"/>
                <a:gd name="connsiteX10" fmla="*/ 32580 w 67079"/>
                <a:gd name="connsiteY10" fmla="*/ 13416 h 93913"/>
                <a:gd name="connsiteX11" fmla="*/ 17248 w 67079"/>
                <a:gd name="connsiteY11" fmla="*/ 24916 h 93913"/>
                <a:gd name="connsiteX12" fmla="*/ 67079 w 67079"/>
                <a:gd name="connsiteY12" fmla="*/ 67081 h 9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79" h="93913">
                  <a:moveTo>
                    <a:pt x="67079" y="67081"/>
                  </a:moveTo>
                  <a:cubicBezTo>
                    <a:pt x="67079" y="82414"/>
                    <a:pt x="53663" y="93914"/>
                    <a:pt x="34498" y="93914"/>
                  </a:cubicBezTo>
                  <a:cubicBezTo>
                    <a:pt x="17248" y="93914"/>
                    <a:pt x="5749" y="86247"/>
                    <a:pt x="0" y="72831"/>
                  </a:cubicBezTo>
                  <a:lnTo>
                    <a:pt x="13415" y="65165"/>
                  </a:lnTo>
                  <a:cubicBezTo>
                    <a:pt x="15332" y="72831"/>
                    <a:pt x="24915" y="78581"/>
                    <a:pt x="34498" y="78581"/>
                  </a:cubicBezTo>
                  <a:cubicBezTo>
                    <a:pt x="44080" y="78581"/>
                    <a:pt x="51746" y="74748"/>
                    <a:pt x="51746" y="67081"/>
                  </a:cubicBezTo>
                  <a:cubicBezTo>
                    <a:pt x="51746" y="47915"/>
                    <a:pt x="3832" y="59415"/>
                    <a:pt x="3832" y="26832"/>
                  </a:cubicBezTo>
                  <a:cubicBezTo>
                    <a:pt x="3832" y="11500"/>
                    <a:pt x="17248" y="0"/>
                    <a:pt x="34498" y="0"/>
                  </a:cubicBezTo>
                  <a:cubicBezTo>
                    <a:pt x="47914" y="0"/>
                    <a:pt x="59413" y="7666"/>
                    <a:pt x="65162" y="17249"/>
                  </a:cubicBezTo>
                  <a:lnTo>
                    <a:pt x="51746" y="24916"/>
                  </a:lnTo>
                  <a:cubicBezTo>
                    <a:pt x="47914" y="17249"/>
                    <a:pt x="40247" y="13416"/>
                    <a:pt x="32580" y="13416"/>
                  </a:cubicBezTo>
                  <a:cubicBezTo>
                    <a:pt x="24915" y="13416"/>
                    <a:pt x="17248" y="17249"/>
                    <a:pt x="17248" y="24916"/>
                  </a:cubicBezTo>
                  <a:cubicBezTo>
                    <a:pt x="17248" y="45999"/>
                    <a:pt x="67079" y="34499"/>
                    <a:pt x="67079" y="67081"/>
                  </a:cubicBezTo>
                </a:path>
              </a:pathLst>
            </a:custGeom>
            <a:solidFill>
              <a:srgbClr val="0087B2"/>
            </a:solidFill>
            <a:ln w="19162" cap="flat">
              <a:noFill/>
              <a:prstDash val="solid"/>
              <a:miter/>
            </a:ln>
          </p:spPr>
          <p:txBody>
            <a:bodyPr rtlCol="0" anchor="ctr"/>
            <a:lstStyle/>
            <a:p>
              <a:endParaRPr lang="en-GB"/>
            </a:p>
          </p:txBody>
        </p:sp>
        <p:sp>
          <p:nvSpPr>
            <p:cNvPr id="101" name="Freeform: Shape 100">
              <a:extLst>
                <a:ext uri="{FF2B5EF4-FFF2-40B4-BE49-F238E27FC236}">
                  <a16:creationId xmlns:a16="http://schemas.microsoft.com/office/drawing/2014/main" id="{AE832F06-5057-47A8-B8BD-96CA2D1B62CA}"/>
                </a:ext>
              </a:extLst>
            </p:cNvPr>
            <p:cNvSpPr/>
            <p:nvPr/>
          </p:nvSpPr>
          <p:spPr>
            <a:xfrm>
              <a:off x="10667319" y="1268793"/>
              <a:ext cx="90078" cy="124579"/>
            </a:xfrm>
            <a:custGeom>
              <a:avLst/>
              <a:gdLst>
                <a:gd name="connsiteX0" fmla="*/ 45998 w 90078"/>
                <a:gd name="connsiteY0" fmla="*/ 76664 h 124579"/>
                <a:gd name="connsiteX1" fmla="*/ 17249 w 90078"/>
                <a:gd name="connsiteY1" fmla="*/ 76664 h 124579"/>
                <a:gd name="connsiteX2" fmla="*/ 17249 w 90078"/>
                <a:gd name="connsiteY2" fmla="*/ 122663 h 124579"/>
                <a:gd name="connsiteX3" fmla="*/ 0 w 90078"/>
                <a:gd name="connsiteY3" fmla="*/ 122663 h 124579"/>
                <a:gd name="connsiteX4" fmla="*/ 0 w 90078"/>
                <a:gd name="connsiteY4" fmla="*/ 0 h 124579"/>
                <a:gd name="connsiteX5" fmla="*/ 47914 w 90078"/>
                <a:gd name="connsiteY5" fmla="*/ 0 h 124579"/>
                <a:gd name="connsiteX6" fmla="*/ 86245 w 90078"/>
                <a:gd name="connsiteY6" fmla="*/ 38332 h 124579"/>
                <a:gd name="connsiteX7" fmla="*/ 61330 w 90078"/>
                <a:gd name="connsiteY7" fmla="*/ 74748 h 124579"/>
                <a:gd name="connsiteX8" fmla="*/ 90078 w 90078"/>
                <a:gd name="connsiteY8" fmla="*/ 124579 h 124579"/>
                <a:gd name="connsiteX9" fmla="*/ 72829 w 90078"/>
                <a:gd name="connsiteY9" fmla="*/ 124579 h 124579"/>
                <a:gd name="connsiteX10" fmla="*/ 45998 w 90078"/>
                <a:gd name="connsiteY10" fmla="*/ 76664 h 124579"/>
                <a:gd name="connsiteX11" fmla="*/ 17249 w 90078"/>
                <a:gd name="connsiteY11" fmla="*/ 61331 h 124579"/>
                <a:gd name="connsiteX12" fmla="*/ 49830 w 90078"/>
                <a:gd name="connsiteY12" fmla="*/ 61331 h 124579"/>
                <a:gd name="connsiteX13" fmla="*/ 70913 w 90078"/>
                <a:gd name="connsiteY13" fmla="*/ 38332 h 124579"/>
                <a:gd name="connsiteX14" fmla="*/ 49830 w 90078"/>
                <a:gd name="connsiteY14" fmla="*/ 15333 h 124579"/>
                <a:gd name="connsiteX15" fmla="*/ 17249 w 90078"/>
                <a:gd name="connsiteY15" fmla="*/ 15333 h 124579"/>
                <a:gd name="connsiteX16" fmla="*/ 17249 w 90078"/>
                <a:gd name="connsiteY16" fmla="*/ 61331 h 124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0078" h="124579">
                  <a:moveTo>
                    <a:pt x="45998" y="76664"/>
                  </a:moveTo>
                  <a:lnTo>
                    <a:pt x="17249" y="76664"/>
                  </a:lnTo>
                  <a:lnTo>
                    <a:pt x="17249" y="122663"/>
                  </a:lnTo>
                  <a:lnTo>
                    <a:pt x="0" y="122663"/>
                  </a:lnTo>
                  <a:lnTo>
                    <a:pt x="0" y="0"/>
                  </a:lnTo>
                  <a:lnTo>
                    <a:pt x="47914" y="0"/>
                  </a:lnTo>
                  <a:cubicBezTo>
                    <a:pt x="68995" y="0"/>
                    <a:pt x="86245" y="17249"/>
                    <a:pt x="86245" y="38332"/>
                  </a:cubicBezTo>
                  <a:cubicBezTo>
                    <a:pt x="86245" y="53665"/>
                    <a:pt x="74746" y="68998"/>
                    <a:pt x="61330" y="74748"/>
                  </a:cubicBezTo>
                  <a:lnTo>
                    <a:pt x="90078" y="124579"/>
                  </a:lnTo>
                  <a:lnTo>
                    <a:pt x="72829" y="124579"/>
                  </a:lnTo>
                  <a:lnTo>
                    <a:pt x="45998" y="76664"/>
                  </a:lnTo>
                  <a:close/>
                  <a:moveTo>
                    <a:pt x="17249" y="61331"/>
                  </a:moveTo>
                  <a:lnTo>
                    <a:pt x="49830" y="61331"/>
                  </a:lnTo>
                  <a:cubicBezTo>
                    <a:pt x="61330" y="61331"/>
                    <a:pt x="70913" y="51748"/>
                    <a:pt x="70913" y="38332"/>
                  </a:cubicBezTo>
                  <a:cubicBezTo>
                    <a:pt x="70913" y="24916"/>
                    <a:pt x="61330" y="15333"/>
                    <a:pt x="49830" y="15333"/>
                  </a:cubicBezTo>
                  <a:lnTo>
                    <a:pt x="17249" y="15333"/>
                  </a:lnTo>
                  <a:lnTo>
                    <a:pt x="17249" y="61331"/>
                  </a:lnTo>
                  <a:close/>
                </a:path>
              </a:pathLst>
            </a:custGeom>
            <a:solidFill>
              <a:srgbClr val="0087B2"/>
            </a:solidFill>
            <a:ln w="19162" cap="flat">
              <a:noFill/>
              <a:prstDash val="solid"/>
              <a:miter/>
            </a:ln>
          </p:spPr>
          <p:txBody>
            <a:bodyPr rtlCol="0" anchor="ctr"/>
            <a:lstStyle/>
            <a:p>
              <a:endParaRPr lang="en-GB"/>
            </a:p>
          </p:txBody>
        </p:sp>
        <p:sp>
          <p:nvSpPr>
            <p:cNvPr id="102" name="Freeform: Shape 101">
              <a:extLst>
                <a:ext uri="{FF2B5EF4-FFF2-40B4-BE49-F238E27FC236}">
                  <a16:creationId xmlns:a16="http://schemas.microsoft.com/office/drawing/2014/main" id="{B2D4D1A3-58EC-4460-B47C-DCD7EA2B2447}"/>
                </a:ext>
              </a:extLst>
            </p:cNvPr>
            <p:cNvSpPr/>
            <p:nvPr/>
          </p:nvSpPr>
          <p:spPr>
            <a:xfrm>
              <a:off x="10766980" y="1301375"/>
              <a:ext cx="90078" cy="91996"/>
            </a:xfrm>
            <a:custGeom>
              <a:avLst/>
              <a:gdLst>
                <a:gd name="connsiteX0" fmla="*/ 45997 w 90078"/>
                <a:gd name="connsiteY0" fmla="*/ 78581 h 91996"/>
                <a:gd name="connsiteX1" fmla="*/ 70913 w 90078"/>
                <a:gd name="connsiteY1" fmla="*/ 65165 h 91996"/>
                <a:gd name="connsiteX2" fmla="*/ 84328 w 90078"/>
                <a:gd name="connsiteY2" fmla="*/ 72831 h 91996"/>
                <a:gd name="connsiteX3" fmla="*/ 45997 w 90078"/>
                <a:gd name="connsiteY3" fmla="*/ 91997 h 91996"/>
                <a:gd name="connsiteX4" fmla="*/ 0 w 90078"/>
                <a:gd name="connsiteY4" fmla="*/ 45999 h 91996"/>
                <a:gd name="connsiteX5" fmla="*/ 45997 w 90078"/>
                <a:gd name="connsiteY5" fmla="*/ 0 h 91996"/>
                <a:gd name="connsiteX6" fmla="*/ 90078 w 90078"/>
                <a:gd name="connsiteY6" fmla="*/ 45999 h 91996"/>
                <a:gd name="connsiteX7" fmla="*/ 90078 w 90078"/>
                <a:gd name="connsiteY7" fmla="*/ 53665 h 91996"/>
                <a:gd name="connsiteX8" fmla="*/ 17248 w 90078"/>
                <a:gd name="connsiteY8" fmla="*/ 53665 h 91996"/>
                <a:gd name="connsiteX9" fmla="*/ 45997 w 90078"/>
                <a:gd name="connsiteY9" fmla="*/ 78581 h 91996"/>
                <a:gd name="connsiteX10" fmla="*/ 13416 w 90078"/>
                <a:gd name="connsiteY10" fmla="*/ 40249 h 91996"/>
                <a:gd name="connsiteX11" fmla="*/ 70913 w 90078"/>
                <a:gd name="connsiteY11" fmla="*/ 40249 h 91996"/>
                <a:gd name="connsiteX12" fmla="*/ 42164 w 90078"/>
                <a:gd name="connsiteY12" fmla="*/ 15333 h 91996"/>
                <a:gd name="connsiteX13" fmla="*/ 13416 w 90078"/>
                <a:gd name="connsiteY13" fmla="*/ 40249 h 91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0078" h="91996">
                  <a:moveTo>
                    <a:pt x="45997" y="78581"/>
                  </a:moveTo>
                  <a:cubicBezTo>
                    <a:pt x="57497" y="78581"/>
                    <a:pt x="67079" y="72831"/>
                    <a:pt x="70913" y="65165"/>
                  </a:cubicBezTo>
                  <a:lnTo>
                    <a:pt x="84328" y="72831"/>
                  </a:lnTo>
                  <a:cubicBezTo>
                    <a:pt x="76662" y="84331"/>
                    <a:pt x="63246" y="91997"/>
                    <a:pt x="45997" y="91997"/>
                  </a:cubicBezTo>
                  <a:cubicBezTo>
                    <a:pt x="17248" y="91997"/>
                    <a:pt x="0" y="72831"/>
                    <a:pt x="0" y="45999"/>
                  </a:cubicBezTo>
                  <a:cubicBezTo>
                    <a:pt x="0" y="21083"/>
                    <a:pt x="19166" y="0"/>
                    <a:pt x="45997" y="0"/>
                  </a:cubicBezTo>
                  <a:cubicBezTo>
                    <a:pt x="72829" y="0"/>
                    <a:pt x="90078" y="21083"/>
                    <a:pt x="90078" y="45999"/>
                  </a:cubicBezTo>
                  <a:cubicBezTo>
                    <a:pt x="90078" y="47915"/>
                    <a:pt x="90078" y="49832"/>
                    <a:pt x="90078" y="53665"/>
                  </a:cubicBezTo>
                  <a:lnTo>
                    <a:pt x="17248" y="53665"/>
                  </a:lnTo>
                  <a:cubicBezTo>
                    <a:pt x="17248" y="70914"/>
                    <a:pt x="28748" y="78581"/>
                    <a:pt x="45997" y="78581"/>
                  </a:cubicBezTo>
                  <a:moveTo>
                    <a:pt x="13416" y="40249"/>
                  </a:moveTo>
                  <a:lnTo>
                    <a:pt x="70913" y="40249"/>
                  </a:lnTo>
                  <a:cubicBezTo>
                    <a:pt x="68995" y="22999"/>
                    <a:pt x="55579" y="15333"/>
                    <a:pt x="42164" y="15333"/>
                  </a:cubicBezTo>
                  <a:cubicBezTo>
                    <a:pt x="26831" y="15333"/>
                    <a:pt x="17248" y="26832"/>
                    <a:pt x="13416" y="40249"/>
                  </a:cubicBezTo>
                </a:path>
              </a:pathLst>
            </a:custGeom>
            <a:solidFill>
              <a:srgbClr val="0087B2"/>
            </a:solidFill>
            <a:ln w="19162" cap="flat">
              <a:noFill/>
              <a:prstDash val="solid"/>
              <a:miter/>
            </a:ln>
          </p:spPr>
          <p:txBody>
            <a:bodyPr rtlCol="0" anchor="ctr"/>
            <a:lstStyle/>
            <a:p>
              <a:endParaRPr lang="en-GB"/>
            </a:p>
          </p:txBody>
        </p:sp>
        <p:sp>
          <p:nvSpPr>
            <p:cNvPr id="103" name="Freeform: Shape 102">
              <a:extLst>
                <a:ext uri="{FF2B5EF4-FFF2-40B4-BE49-F238E27FC236}">
                  <a16:creationId xmlns:a16="http://schemas.microsoft.com/office/drawing/2014/main" id="{A1829CDD-71AC-4F92-82AA-3328BA4F94D2}"/>
                </a:ext>
              </a:extLst>
            </p:cNvPr>
            <p:cNvSpPr/>
            <p:nvPr/>
          </p:nvSpPr>
          <p:spPr>
            <a:xfrm>
              <a:off x="10868557" y="1303292"/>
              <a:ext cx="91994" cy="126495"/>
            </a:xfrm>
            <a:custGeom>
              <a:avLst/>
              <a:gdLst>
                <a:gd name="connsiteX0" fmla="*/ 91994 w 91994"/>
                <a:gd name="connsiteY0" fmla="*/ 1917 h 126495"/>
                <a:gd name="connsiteX1" fmla="*/ 91994 w 91994"/>
                <a:gd name="connsiteY1" fmla="*/ 86247 h 126495"/>
                <a:gd name="connsiteX2" fmla="*/ 47914 w 91994"/>
                <a:gd name="connsiteY2" fmla="*/ 126496 h 126495"/>
                <a:gd name="connsiteX3" fmla="*/ 5749 w 91994"/>
                <a:gd name="connsiteY3" fmla="*/ 105413 h 126495"/>
                <a:gd name="connsiteX4" fmla="*/ 19166 w 91994"/>
                <a:gd name="connsiteY4" fmla="*/ 97747 h 126495"/>
                <a:gd name="connsiteX5" fmla="*/ 47914 w 91994"/>
                <a:gd name="connsiteY5" fmla="*/ 113080 h 126495"/>
                <a:gd name="connsiteX6" fmla="*/ 76662 w 91994"/>
                <a:gd name="connsiteY6" fmla="*/ 86247 h 126495"/>
                <a:gd name="connsiteX7" fmla="*/ 76662 w 91994"/>
                <a:gd name="connsiteY7" fmla="*/ 74748 h 126495"/>
                <a:gd name="connsiteX8" fmla="*/ 44080 w 91994"/>
                <a:gd name="connsiteY8" fmla="*/ 91997 h 126495"/>
                <a:gd name="connsiteX9" fmla="*/ 0 w 91994"/>
                <a:gd name="connsiteY9" fmla="*/ 45999 h 126495"/>
                <a:gd name="connsiteX10" fmla="*/ 44080 w 91994"/>
                <a:gd name="connsiteY10" fmla="*/ 0 h 126495"/>
                <a:gd name="connsiteX11" fmla="*/ 76662 w 91994"/>
                <a:gd name="connsiteY11" fmla="*/ 17249 h 126495"/>
                <a:gd name="connsiteX12" fmla="*/ 76662 w 91994"/>
                <a:gd name="connsiteY12" fmla="*/ 1917 h 126495"/>
                <a:gd name="connsiteX13" fmla="*/ 91994 w 91994"/>
                <a:gd name="connsiteY13" fmla="*/ 1917 h 126495"/>
                <a:gd name="connsiteX14" fmla="*/ 76662 w 91994"/>
                <a:gd name="connsiteY14" fmla="*/ 44082 h 126495"/>
                <a:gd name="connsiteX15" fmla="*/ 45998 w 91994"/>
                <a:gd name="connsiteY15" fmla="*/ 13416 h 126495"/>
                <a:gd name="connsiteX16" fmla="*/ 15332 w 91994"/>
                <a:gd name="connsiteY16" fmla="*/ 44082 h 126495"/>
                <a:gd name="connsiteX17" fmla="*/ 45998 w 91994"/>
                <a:gd name="connsiteY17" fmla="*/ 74748 h 126495"/>
                <a:gd name="connsiteX18" fmla="*/ 76662 w 91994"/>
                <a:gd name="connsiteY18" fmla="*/ 44082 h 126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994" h="126495">
                  <a:moveTo>
                    <a:pt x="91994" y="1917"/>
                  </a:moveTo>
                  <a:lnTo>
                    <a:pt x="91994" y="86247"/>
                  </a:lnTo>
                  <a:cubicBezTo>
                    <a:pt x="91994" y="113080"/>
                    <a:pt x="70913" y="126496"/>
                    <a:pt x="47914" y="126496"/>
                  </a:cubicBezTo>
                  <a:cubicBezTo>
                    <a:pt x="28748" y="126496"/>
                    <a:pt x="13416" y="118829"/>
                    <a:pt x="5749" y="105413"/>
                  </a:cubicBezTo>
                  <a:lnTo>
                    <a:pt x="19166" y="97747"/>
                  </a:lnTo>
                  <a:cubicBezTo>
                    <a:pt x="22999" y="105413"/>
                    <a:pt x="30664" y="113080"/>
                    <a:pt x="47914" y="113080"/>
                  </a:cubicBezTo>
                  <a:cubicBezTo>
                    <a:pt x="65163" y="113080"/>
                    <a:pt x="76662" y="103497"/>
                    <a:pt x="76662" y="86247"/>
                  </a:cubicBezTo>
                  <a:lnTo>
                    <a:pt x="76662" y="74748"/>
                  </a:lnTo>
                  <a:cubicBezTo>
                    <a:pt x="68995" y="86247"/>
                    <a:pt x="59413" y="91997"/>
                    <a:pt x="44080" y="91997"/>
                  </a:cubicBezTo>
                  <a:cubicBezTo>
                    <a:pt x="19166" y="91997"/>
                    <a:pt x="0" y="72831"/>
                    <a:pt x="0" y="45999"/>
                  </a:cubicBezTo>
                  <a:cubicBezTo>
                    <a:pt x="0" y="21083"/>
                    <a:pt x="19166" y="0"/>
                    <a:pt x="44080" y="0"/>
                  </a:cubicBezTo>
                  <a:cubicBezTo>
                    <a:pt x="59413" y="0"/>
                    <a:pt x="68995" y="5750"/>
                    <a:pt x="76662" y="17249"/>
                  </a:cubicBezTo>
                  <a:lnTo>
                    <a:pt x="76662" y="1917"/>
                  </a:lnTo>
                  <a:lnTo>
                    <a:pt x="91994" y="1917"/>
                  </a:lnTo>
                  <a:close/>
                  <a:moveTo>
                    <a:pt x="76662" y="44082"/>
                  </a:moveTo>
                  <a:cubicBezTo>
                    <a:pt x="76662" y="26832"/>
                    <a:pt x="63246" y="13416"/>
                    <a:pt x="45998" y="13416"/>
                  </a:cubicBezTo>
                  <a:cubicBezTo>
                    <a:pt x="28748" y="13416"/>
                    <a:pt x="15332" y="26832"/>
                    <a:pt x="15332" y="44082"/>
                  </a:cubicBezTo>
                  <a:cubicBezTo>
                    <a:pt x="15332" y="61331"/>
                    <a:pt x="28748" y="74748"/>
                    <a:pt x="45998" y="74748"/>
                  </a:cubicBezTo>
                  <a:cubicBezTo>
                    <a:pt x="63246" y="76664"/>
                    <a:pt x="76662" y="63248"/>
                    <a:pt x="76662" y="44082"/>
                  </a:cubicBezTo>
                </a:path>
              </a:pathLst>
            </a:custGeom>
            <a:solidFill>
              <a:srgbClr val="0087B2"/>
            </a:solidFill>
            <a:ln w="19162" cap="flat">
              <a:noFill/>
              <a:prstDash val="solid"/>
              <a:miter/>
            </a:ln>
          </p:spPr>
          <p:txBody>
            <a:bodyPr rtlCol="0" anchor="ctr"/>
            <a:lstStyle/>
            <a:p>
              <a:endParaRPr lang="en-GB"/>
            </a:p>
          </p:txBody>
        </p:sp>
        <p:sp>
          <p:nvSpPr>
            <p:cNvPr id="104" name="Freeform: Shape 103">
              <a:extLst>
                <a:ext uri="{FF2B5EF4-FFF2-40B4-BE49-F238E27FC236}">
                  <a16:creationId xmlns:a16="http://schemas.microsoft.com/office/drawing/2014/main" id="{86B993C7-F211-411A-89E3-FD9BDAA32EAE}"/>
                </a:ext>
              </a:extLst>
            </p:cNvPr>
            <p:cNvSpPr/>
            <p:nvPr/>
          </p:nvSpPr>
          <p:spPr>
            <a:xfrm>
              <a:off x="10981634" y="1305208"/>
              <a:ext cx="78578" cy="90080"/>
            </a:xfrm>
            <a:custGeom>
              <a:avLst/>
              <a:gdLst>
                <a:gd name="connsiteX0" fmla="*/ 78578 w 78578"/>
                <a:gd name="connsiteY0" fmla="*/ 0 h 90080"/>
                <a:gd name="connsiteX1" fmla="*/ 78578 w 78578"/>
                <a:gd name="connsiteY1" fmla="*/ 88164 h 90080"/>
                <a:gd name="connsiteX2" fmla="*/ 63246 w 78578"/>
                <a:gd name="connsiteY2" fmla="*/ 88164 h 90080"/>
                <a:gd name="connsiteX3" fmla="*/ 63246 w 78578"/>
                <a:gd name="connsiteY3" fmla="*/ 74748 h 90080"/>
                <a:gd name="connsiteX4" fmla="*/ 34498 w 78578"/>
                <a:gd name="connsiteY4" fmla="*/ 90080 h 90080"/>
                <a:gd name="connsiteX5" fmla="*/ 0 w 78578"/>
                <a:gd name="connsiteY5" fmla="*/ 53665 h 90080"/>
                <a:gd name="connsiteX6" fmla="*/ 0 w 78578"/>
                <a:gd name="connsiteY6" fmla="*/ 0 h 90080"/>
                <a:gd name="connsiteX7" fmla="*/ 15332 w 78578"/>
                <a:gd name="connsiteY7" fmla="*/ 0 h 90080"/>
                <a:gd name="connsiteX8" fmla="*/ 15332 w 78578"/>
                <a:gd name="connsiteY8" fmla="*/ 53665 h 90080"/>
                <a:gd name="connsiteX9" fmla="*/ 36414 w 78578"/>
                <a:gd name="connsiteY9" fmla="*/ 76664 h 90080"/>
                <a:gd name="connsiteX10" fmla="*/ 61329 w 78578"/>
                <a:gd name="connsiteY10" fmla="*/ 47915 h 90080"/>
                <a:gd name="connsiteX11" fmla="*/ 61329 w 78578"/>
                <a:gd name="connsiteY11" fmla="*/ 1917 h 90080"/>
                <a:gd name="connsiteX12" fmla="*/ 78578 w 78578"/>
                <a:gd name="connsiteY12" fmla="*/ 1917 h 9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578" h="90080">
                  <a:moveTo>
                    <a:pt x="78578" y="0"/>
                  </a:moveTo>
                  <a:lnTo>
                    <a:pt x="78578" y="88164"/>
                  </a:lnTo>
                  <a:lnTo>
                    <a:pt x="63246" y="88164"/>
                  </a:lnTo>
                  <a:lnTo>
                    <a:pt x="63246" y="74748"/>
                  </a:lnTo>
                  <a:cubicBezTo>
                    <a:pt x="57497" y="84331"/>
                    <a:pt x="47914" y="90080"/>
                    <a:pt x="34498" y="90080"/>
                  </a:cubicBezTo>
                  <a:cubicBezTo>
                    <a:pt x="13415" y="90080"/>
                    <a:pt x="0" y="76664"/>
                    <a:pt x="0" y="53665"/>
                  </a:cubicBezTo>
                  <a:lnTo>
                    <a:pt x="0" y="0"/>
                  </a:lnTo>
                  <a:lnTo>
                    <a:pt x="15332" y="0"/>
                  </a:lnTo>
                  <a:lnTo>
                    <a:pt x="15332" y="53665"/>
                  </a:lnTo>
                  <a:cubicBezTo>
                    <a:pt x="15332" y="67081"/>
                    <a:pt x="22998" y="76664"/>
                    <a:pt x="36414" y="76664"/>
                  </a:cubicBezTo>
                  <a:cubicBezTo>
                    <a:pt x="49830" y="76664"/>
                    <a:pt x="61329" y="68998"/>
                    <a:pt x="61329" y="47915"/>
                  </a:cubicBezTo>
                  <a:lnTo>
                    <a:pt x="61329" y="1917"/>
                  </a:lnTo>
                  <a:lnTo>
                    <a:pt x="78578" y="1917"/>
                  </a:lnTo>
                  <a:close/>
                </a:path>
              </a:pathLst>
            </a:custGeom>
            <a:solidFill>
              <a:srgbClr val="0087B2"/>
            </a:solidFill>
            <a:ln w="19162" cap="flat">
              <a:noFill/>
              <a:prstDash val="solid"/>
              <a:miter/>
            </a:ln>
          </p:spPr>
          <p:txBody>
            <a:bodyPr rtlCol="0" anchor="ctr"/>
            <a:lstStyle/>
            <a:p>
              <a:endParaRPr lang="en-GB"/>
            </a:p>
          </p:txBody>
        </p:sp>
        <p:sp>
          <p:nvSpPr>
            <p:cNvPr id="105" name="Freeform: Shape 104">
              <a:extLst>
                <a:ext uri="{FF2B5EF4-FFF2-40B4-BE49-F238E27FC236}">
                  <a16:creationId xmlns:a16="http://schemas.microsoft.com/office/drawing/2014/main" id="{08E11B71-4BD6-4A19-A89C-72FB8C979FE5}"/>
                </a:ext>
              </a:extLst>
            </p:cNvPr>
            <p:cNvSpPr/>
            <p:nvPr/>
          </p:nvSpPr>
          <p:spPr>
            <a:xfrm>
              <a:off x="11085128" y="1264960"/>
              <a:ext cx="15332" cy="128412"/>
            </a:xfrm>
            <a:custGeom>
              <a:avLst/>
              <a:gdLst>
                <a:gd name="connsiteX0" fmla="*/ 0 w 15332"/>
                <a:gd name="connsiteY0" fmla="*/ 0 h 128412"/>
                <a:gd name="connsiteX1" fmla="*/ 15332 w 15332"/>
                <a:gd name="connsiteY1" fmla="*/ 0 h 128412"/>
                <a:gd name="connsiteX2" fmla="*/ 15332 w 15332"/>
                <a:gd name="connsiteY2" fmla="*/ 128412 h 128412"/>
                <a:gd name="connsiteX3" fmla="*/ 0 w 15332"/>
                <a:gd name="connsiteY3" fmla="*/ 128412 h 128412"/>
              </a:gdLst>
              <a:ahLst/>
              <a:cxnLst>
                <a:cxn ang="0">
                  <a:pos x="connsiteX0" y="connsiteY0"/>
                </a:cxn>
                <a:cxn ang="0">
                  <a:pos x="connsiteX1" y="connsiteY1"/>
                </a:cxn>
                <a:cxn ang="0">
                  <a:pos x="connsiteX2" y="connsiteY2"/>
                </a:cxn>
                <a:cxn ang="0">
                  <a:pos x="connsiteX3" y="connsiteY3"/>
                </a:cxn>
              </a:cxnLst>
              <a:rect l="l" t="t" r="r" b="b"/>
              <a:pathLst>
                <a:path w="15332" h="128412">
                  <a:moveTo>
                    <a:pt x="0" y="0"/>
                  </a:moveTo>
                  <a:lnTo>
                    <a:pt x="15332" y="0"/>
                  </a:lnTo>
                  <a:lnTo>
                    <a:pt x="15332" y="128412"/>
                  </a:lnTo>
                  <a:lnTo>
                    <a:pt x="0" y="128412"/>
                  </a:lnTo>
                  <a:close/>
                </a:path>
              </a:pathLst>
            </a:custGeom>
            <a:solidFill>
              <a:srgbClr val="0087B2"/>
            </a:solidFill>
            <a:ln w="19162" cap="flat">
              <a:noFill/>
              <a:prstDash val="solid"/>
              <a:miter/>
            </a:ln>
          </p:spPr>
          <p:txBody>
            <a:bodyPr rtlCol="0" anchor="ctr"/>
            <a:lstStyle/>
            <a:p>
              <a:endParaRPr lang="en-GB"/>
            </a:p>
          </p:txBody>
        </p:sp>
        <p:sp>
          <p:nvSpPr>
            <p:cNvPr id="106" name="Freeform: Shape 105">
              <a:extLst>
                <a:ext uri="{FF2B5EF4-FFF2-40B4-BE49-F238E27FC236}">
                  <a16:creationId xmlns:a16="http://schemas.microsoft.com/office/drawing/2014/main" id="{3F843558-6FB8-4076-A84A-3105184EADBA}"/>
                </a:ext>
              </a:extLst>
            </p:cNvPr>
            <p:cNvSpPr/>
            <p:nvPr/>
          </p:nvSpPr>
          <p:spPr>
            <a:xfrm>
              <a:off x="11121542" y="1303292"/>
              <a:ext cx="91994" cy="91997"/>
            </a:xfrm>
            <a:custGeom>
              <a:avLst/>
              <a:gdLst>
                <a:gd name="connsiteX0" fmla="*/ 91994 w 91994"/>
                <a:gd name="connsiteY0" fmla="*/ 1917 h 91997"/>
                <a:gd name="connsiteX1" fmla="*/ 91994 w 91994"/>
                <a:gd name="connsiteY1" fmla="*/ 90080 h 91997"/>
                <a:gd name="connsiteX2" fmla="*/ 76662 w 91994"/>
                <a:gd name="connsiteY2" fmla="*/ 90080 h 91997"/>
                <a:gd name="connsiteX3" fmla="*/ 76662 w 91994"/>
                <a:gd name="connsiteY3" fmla="*/ 74748 h 91997"/>
                <a:gd name="connsiteX4" fmla="*/ 44080 w 91994"/>
                <a:gd name="connsiteY4" fmla="*/ 91997 h 91997"/>
                <a:gd name="connsiteX5" fmla="*/ 0 w 91994"/>
                <a:gd name="connsiteY5" fmla="*/ 45999 h 91997"/>
                <a:gd name="connsiteX6" fmla="*/ 44080 w 91994"/>
                <a:gd name="connsiteY6" fmla="*/ 0 h 91997"/>
                <a:gd name="connsiteX7" fmla="*/ 76662 w 91994"/>
                <a:gd name="connsiteY7" fmla="*/ 17249 h 91997"/>
                <a:gd name="connsiteX8" fmla="*/ 76662 w 91994"/>
                <a:gd name="connsiteY8" fmla="*/ 1917 h 91997"/>
                <a:gd name="connsiteX9" fmla="*/ 91994 w 91994"/>
                <a:gd name="connsiteY9" fmla="*/ 1917 h 91997"/>
                <a:gd name="connsiteX10" fmla="*/ 76662 w 91994"/>
                <a:gd name="connsiteY10" fmla="*/ 45999 h 91997"/>
                <a:gd name="connsiteX11" fmla="*/ 45997 w 91994"/>
                <a:gd name="connsiteY11" fmla="*/ 15333 h 91997"/>
                <a:gd name="connsiteX12" fmla="*/ 15332 w 91994"/>
                <a:gd name="connsiteY12" fmla="*/ 45999 h 91997"/>
                <a:gd name="connsiteX13" fmla="*/ 45997 w 91994"/>
                <a:gd name="connsiteY13" fmla="*/ 76664 h 91997"/>
                <a:gd name="connsiteX14" fmla="*/ 76662 w 91994"/>
                <a:gd name="connsiteY14" fmla="*/ 45999 h 91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1994" h="91997">
                  <a:moveTo>
                    <a:pt x="91994" y="1917"/>
                  </a:moveTo>
                  <a:lnTo>
                    <a:pt x="91994" y="90080"/>
                  </a:lnTo>
                  <a:lnTo>
                    <a:pt x="76662" y="90080"/>
                  </a:lnTo>
                  <a:lnTo>
                    <a:pt x="76662" y="74748"/>
                  </a:lnTo>
                  <a:cubicBezTo>
                    <a:pt x="68995" y="86247"/>
                    <a:pt x="59413" y="91997"/>
                    <a:pt x="44080" y="91997"/>
                  </a:cubicBezTo>
                  <a:cubicBezTo>
                    <a:pt x="19166" y="91997"/>
                    <a:pt x="0" y="72831"/>
                    <a:pt x="0" y="45999"/>
                  </a:cubicBezTo>
                  <a:cubicBezTo>
                    <a:pt x="0" y="21083"/>
                    <a:pt x="19166" y="0"/>
                    <a:pt x="44080" y="0"/>
                  </a:cubicBezTo>
                  <a:cubicBezTo>
                    <a:pt x="59413" y="0"/>
                    <a:pt x="70913" y="5750"/>
                    <a:pt x="76662" y="17249"/>
                  </a:cubicBezTo>
                  <a:lnTo>
                    <a:pt x="76662" y="1917"/>
                  </a:lnTo>
                  <a:lnTo>
                    <a:pt x="91994" y="1917"/>
                  </a:lnTo>
                  <a:close/>
                  <a:moveTo>
                    <a:pt x="76662" y="45999"/>
                  </a:moveTo>
                  <a:cubicBezTo>
                    <a:pt x="76662" y="28749"/>
                    <a:pt x="63246" y="15333"/>
                    <a:pt x="45997" y="15333"/>
                  </a:cubicBezTo>
                  <a:cubicBezTo>
                    <a:pt x="28748" y="15333"/>
                    <a:pt x="15332" y="28749"/>
                    <a:pt x="15332" y="45999"/>
                  </a:cubicBezTo>
                  <a:cubicBezTo>
                    <a:pt x="15332" y="63248"/>
                    <a:pt x="28748" y="76664"/>
                    <a:pt x="45997" y="76664"/>
                  </a:cubicBezTo>
                  <a:cubicBezTo>
                    <a:pt x="63246" y="76664"/>
                    <a:pt x="76662" y="63248"/>
                    <a:pt x="76662" y="45999"/>
                  </a:cubicBezTo>
                </a:path>
              </a:pathLst>
            </a:custGeom>
            <a:solidFill>
              <a:srgbClr val="0087B2"/>
            </a:solidFill>
            <a:ln w="19162" cap="flat">
              <a:noFill/>
              <a:prstDash val="solid"/>
              <a:miter/>
            </a:ln>
          </p:spPr>
          <p:txBody>
            <a:bodyPr rtlCol="0" anchor="ctr"/>
            <a:lstStyle/>
            <a:p>
              <a:endParaRPr lang="en-GB"/>
            </a:p>
          </p:txBody>
        </p:sp>
        <p:sp>
          <p:nvSpPr>
            <p:cNvPr id="107" name="Freeform: Shape 106">
              <a:extLst>
                <a:ext uri="{FF2B5EF4-FFF2-40B4-BE49-F238E27FC236}">
                  <a16:creationId xmlns:a16="http://schemas.microsoft.com/office/drawing/2014/main" id="{8CF13CE5-2A37-4811-A2A9-38687BC78A22}"/>
                </a:ext>
              </a:extLst>
            </p:cNvPr>
            <p:cNvSpPr/>
            <p:nvPr/>
          </p:nvSpPr>
          <p:spPr>
            <a:xfrm>
              <a:off x="11228869" y="1282209"/>
              <a:ext cx="55580" cy="112112"/>
            </a:xfrm>
            <a:custGeom>
              <a:avLst/>
              <a:gdLst>
                <a:gd name="connsiteX0" fmla="*/ 32582 w 55580"/>
                <a:gd name="connsiteY0" fmla="*/ 38332 h 112112"/>
                <a:gd name="connsiteX1" fmla="*/ 32582 w 55580"/>
                <a:gd name="connsiteY1" fmla="*/ 86247 h 112112"/>
                <a:gd name="connsiteX2" fmla="*/ 55581 w 55580"/>
                <a:gd name="connsiteY2" fmla="*/ 97747 h 112112"/>
                <a:gd name="connsiteX3" fmla="*/ 55581 w 55580"/>
                <a:gd name="connsiteY3" fmla="*/ 111163 h 112112"/>
                <a:gd name="connsiteX4" fmla="*/ 17249 w 55580"/>
                <a:gd name="connsiteY4" fmla="*/ 86247 h 112112"/>
                <a:gd name="connsiteX5" fmla="*/ 17249 w 55580"/>
                <a:gd name="connsiteY5" fmla="*/ 38332 h 112112"/>
                <a:gd name="connsiteX6" fmla="*/ 0 w 55580"/>
                <a:gd name="connsiteY6" fmla="*/ 38332 h 112112"/>
                <a:gd name="connsiteX7" fmla="*/ 0 w 55580"/>
                <a:gd name="connsiteY7" fmla="*/ 22999 h 112112"/>
                <a:gd name="connsiteX8" fmla="*/ 17249 w 55580"/>
                <a:gd name="connsiteY8" fmla="*/ 22999 h 112112"/>
                <a:gd name="connsiteX9" fmla="*/ 17249 w 55580"/>
                <a:gd name="connsiteY9" fmla="*/ 3833 h 112112"/>
                <a:gd name="connsiteX10" fmla="*/ 32582 w 55580"/>
                <a:gd name="connsiteY10" fmla="*/ 0 h 112112"/>
                <a:gd name="connsiteX11" fmla="*/ 32582 w 55580"/>
                <a:gd name="connsiteY11" fmla="*/ 24916 h 112112"/>
                <a:gd name="connsiteX12" fmla="*/ 55581 w 55580"/>
                <a:gd name="connsiteY12" fmla="*/ 24916 h 112112"/>
                <a:gd name="connsiteX13" fmla="*/ 55581 w 55580"/>
                <a:gd name="connsiteY13" fmla="*/ 40249 h 112112"/>
                <a:gd name="connsiteX14" fmla="*/ 32582 w 55580"/>
                <a:gd name="connsiteY14" fmla="*/ 40249 h 112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580" h="112112">
                  <a:moveTo>
                    <a:pt x="32582" y="38332"/>
                  </a:moveTo>
                  <a:lnTo>
                    <a:pt x="32582" y="86247"/>
                  </a:lnTo>
                  <a:cubicBezTo>
                    <a:pt x="32582" y="99663"/>
                    <a:pt x="40248" y="97747"/>
                    <a:pt x="55581" y="97747"/>
                  </a:cubicBezTo>
                  <a:lnTo>
                    <a:pt x="55581" y="111163"/>
                  </a:lnTo>
                  <a:cubicBezTo>
                    <a:pt x="28748" y="114996"/>
                    <a:pt x="17249" y="107330"/>
                    <a:pt x="17249" y="86247"/>
                  </a:cubicBezTo>
                  <a:lnTo>
                    <a:pt x="17249" y="38332"/>
                  </a:lnTo>
                  <a:lnTo>
                    <a:pt x="0" y="38332"/>
                  </a:lnTo>
                  <a:lnTo>
                    <a:pt x="0" y="22999"/>
                  </a:lnTo>
                  <a:lnTo>
                    <a:pt x="17249" y="22999"/>
                  </a:lnTo>
                  <a:lnTo>
                    <a:pt x="17249" y="3833"/>
                  </a:lnTo>
                  <a:lnTo>
                    <a:pt x="32582" y="0"/>
                  </a:lnTo>
                  <a:lnTo>
                    <a:pt x="32582" y="24916"/>
                  </a:lnTo>
                  <a:lnTo>
                    <a:pt x="55581" y="24916"/>
                  </a:lnTo>
                  <a:lnTo>
                    <a:pt x="55581" y="40249"/>
                  </a:lnTo>
                  <a:lnTo>
                    <a:pt x="32582" y="40249"/>
                  </a:lnTo>
                  <a:close/>
                </a:path>
              </a:pathLst>
            </a:custGeom>
            <a:solidFill>
              <a:srgbClr val="0087B2"/>
            </a:solidFill>
            <a:ln w="19162" cap="flat">
              <a:noFill/>
              <a:prstDash val="solid"/>
              <a:miter/>
            </a:ln>
          </p:spPr>
          <p:txBody>
            <a:bodyPr rtlCol="0" anchor="ctr"/>
            <a:lstStyle/>
            <a:p>
              <a:endParaRPr lang="en-GB"/>
            </a:p>
          </p:txBody>
        </p:sp>
        <p:sp>
          <p:nvSpPr>
            <p:cNvPr id="108" name="Freeform: Shape 107">
              <a:extLst>
                <a:ext uri="{FF2B5EF4-FFF2-40B4-BE49-F238E27FC236}">
                  <a16:creationId xmlns:a16="http://schemas.microsoft.com/office/drawing/2014/main" id="{3921895B-3AD5-4530-AC8D-93698A423923}"/>
                </a:ext>
              </a:extLst>
            </p:cNvPr>
            <p:cNvSpPr/>
            <p:nvPr/>
          </p:nvSpPr>
          <p:spPr>
            <a:xfrm>
              <a:off x="11295948" y="1303292"/>
              <a:ext cx="91994" cy="91997"/>
            </a:xfrm>
            <a:custGeom>
              <a:avLst/>
              <a:gdLst>
                <a:gd name="connsiteX0" fmla="*/ 0 w 91994"/>
                <a:gd name="connsiteY0" fmla="*/ 45999 h 91997"/>
                <a:gd name="connsiteX1" fmla="*/ 45998 w 91994"/>
                <a:gd name="connsiteY1" fmla="*/ 0 h 91997"/>
                <a:gd name="connsiteX2" fmla="*/ 91994 w 91994"/>
                <a:gd name="connsiteY2" fmla="*/ 45999 h 91997"/>
                <a:gd name="connsiteX3" fmla="*/ 45998 w 91994"/>
                <a:gd name="connsiteY3" fmla="*/ 91997 h 91997"/>
                <a:gd name="connsiteX4" fmla="*/ 0 w 91994"/>
                <a:gd name="connsiteY4" fmla="*/ 45999 h 91997"/>
                <a:gd name="connsiteX5" fmla="*/ 76662 w 91994"/>
                <a:gd name="connsiteY5" fmla="*/ 45999 h 91997"/>
                <a:gd name="connsiteX6" fmla="*/ 45998 w 91994"/>
                <a:gd name="connsiteY6" fmla="*/ 15333 h 91997"/>
                <a:gd name="connsiteX7" fmla="*/ 15332 w 91994"/>
                <a:gd name="connsiteY7" fmla="*/ 45999 h 91997"/>
                <a:gd name="connsiteX8" fmla="*/ 45998 w 91994"/>
                <a:gd name="connsiteY8" fmla="*/ 76664 h 91997"/>
                <a:gd name="connsiteX9" fmla="*/ 76662 w 91994"/>
                <a:gd name="connsiteY9" fmla="*/ 45999 h 91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994" h="91997">
                  <a:moveTo>
                    <a:pt x="0" y="45999"/>
                  </a:moveTo>
                  <a:cubicBezTo>
                    <a:pt x="0" y="21083"/>
                    <a:pt x="21083" y="0"/>
                    <a:pt x="45998" y="0"/>
                  </a:cubicBezTo>
                  <a:cubicBezTo>
                    <a:pt x="70913" y="0"/>
                    <a:pt x="91994" y="19166"/>
                    <a:pt x="91994" y="45999"/>
                  </a:cubicBezTo>
                  <a:cubicBezTo>
                    <a:pt x="91994" y="70914"/>
                    <a:pt x="70913" y="91997"/>
                    <a:pt x="45998" y="91997"/>
                  </a:cubicBezTo>
                  <a:cubicBezTo>
                    <a:pt x="19166" y="91997"/>
                    <a:pt x="0" y="70914"/>
                    <a:pt x="0" y="45999"/>
                  </a:cubicBezTo>
                  <a:moveTo>
                    <a:pt x="76662" y="45999"/>
                  </a:moveTo>
                  <a:cubicBezTo>
                    <a:pt x="76662" y="28749"/>
                    <a:pt x="63246" y="15333"/>
                    <a:pt x="45998" y="15333"/>
                  </a:cubicBezTo>
                  <a:cubicBezTo>
                    <a:pt x="28748" y="15333"/>
                    <a:pt x="15332" y="28749"/>
                    <a:pt x="15332" y="45999"/>
                  </a:cubicBezTo>
                  <a:cubicBezTo>
                    <a:pt x="15332" y="63248"/>
                    <a:pt x="28748" y="76664"/>
                    <a:pt x="45998" y="76664"/>
                  </a:cubicBezTo>
                  <a:cubicBezTo>
                    <a:pt x="63246" y="76664"/>
                    <a:pt x="76662" y="63248"/>
                    <a:pt x="76662" y="45999"/>
                  </a:cubicBezTo>
                </a:path>
              </a:pathLst>
            </a:custGeom>
            <a:solidFill>
              <a:srgbClr val="0087B2"/>
            </a:solidFill>
            <a:ln w="19162" cap="flat">
              <a:noFill/>
              <a:prstDash val="solid"/>
              <a:miter/>
            </a:ln>
          </p:spPr>
          <p:txBody>
            <a:bodyPr rtlCol="0" anchor="ctr"/>
            <a:lstStyle/>
            <a:p>
              <a:endParaRPr lang="en-GB"/>
            </a:p>
          </p:txBody>
        </p:sp>
        <p:sp>
          <p:nvSpPr>
            <p:cNvPr id="109" name="Freeform: Shape 108">
              <a:extLst>
                <a:ext uri="{FF2B5EF4-FFF2-40B4-BE49-F238E27FC236}">
                  <a16:creationId xmlns:a16="http://schemas.microsoft.com/office/drawing/2014/main" id="{B7FCF52D-3441-4440-B71D-92FC6389AD65}"/>
                </a:ext>
              </a:extLst>
            </p:cNvPr>
            <p:cNvSpPr/>
            <p:nvPr/>
          </p:nvSpPr>
          <p:spPr>
            <a:xfrm>
              <a:off x="11407108" y="1303292"/>
              <a:ext cx="42164" cy="88163"/>
            </a:xfrm>
            <a:custGeom>
              <a:avLst/>
              <a:gdLst>
                <a:gd name="connsiteX0" fmla="*/ 42164 w 42164"/>
                <a:gd name="connsiteY0" fmla="*/ 0 h 88163"/>
                <a:gd name="connsiteX1" fmla="*/ 42164 w 42164"/>
                <a:gd name="connsiteY1" fmla="*/ 15333 h 88163"/>
                <a:gd name="connsiteX2" fmla="*/ 15333 w 42164"/>
                <a:gd name="connsiteY2" fmla="*/ 42165 h 88163"/>
                <a:gd name="connsiteX3" fmla="*/ 15333 w 42164"/>
                <a:gd name="connsiteY3" fmla="*/ 88164 h 88163"/>
                <a:gd name="connsiteX4" fmla="*/ 0 w 42164"/>
                <a:gd name="connsiteY4" fmla="*/ 88164 h 88163"/>
                <a:gd name="connsiteX5" fmla="*/ 0 w 42164"/>
                <a:gd name="connsiteY5" fmla="*/ 0 h 88163"/>
                <a:gd name="connsiteX6" fmla="*/ 15333 w 42164"/>
                <a:gd name="connsiteY6" fmla="*/ 0 h 88163"/>
                <a:gd name="connsiteX7" fmla="*/ 15333 w 42164"/>
                <a:gd name="connsiteY7" fmla="*/ 15333 h 88163"/>
                <a:gd name="connsiteX8" fmla="*/ 42164 w 42164"/>
                <a:gd name="connsiteY8" fmla="*/ 0 h 8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164" h="88163">
                  <a:moveTo>
                    <a:pt x="42164" y="0"/>
                  </a:moveTo>
                  <a:lnTo>
                    <a:pt x="42164" y="15333"/>
                  </a:lnTo>
                  <a:cubicBezTo>
                    <a:pt x="28748" y="15333"/>
                    <a:pt x="15333" y="21083"/>
                    <a:pt x="15333" y="42165"/>
                  </a:cubicBezTo>
                  <a:lnTo>
                    <a:pt x="15333" y="88164"/>
                  </a:lnTo>
                  <a:lnTo>
                    <a:pt x="0" y="88164"/>
                  </a:lnTo>
                  <a:lnTo>
                    <a:pt x="0" y="0"/>
                  </a:lnTo>
                  <a:lnTo>
                    <a:pt x="15333" y="0"/>
                  </a:lnTo>
                  <a:lnTo>
                    <a:pt x="15333" y="15333"/>
                  </a:lnTo>
                  <a:cubicBezTo>
                    <a:pt x="21083" y="3833"/>
                    <a:pt x="30666" y="0"/>
                    <a:pt x="42164" y="0"/>
                  </a:cubicBezTo>
                </a:path>
              </a:pathLst>
            </a:custGeom>
            <a:solidFill>
              <a:srgbClr val="0087B2"/>
            </a:solidFill>
            <a:ln w="19162" cap="flat">
              <a:noFill/>
              <a:prstDash val="solid"/>
              <a:miter/>
            </a:ln>
          </p:spPr>
          <p:txBody>
            <a:bodyPr rtlCol="0" anchor="ctr"/>
            <a:lstStyle/>
            <a:p>
              <a:endParaRPr lang="en-GB"/>
            </a:p>
          </p:txBody>
        </p:sp>
      </p:grpSp>
      <p:grpSp>
        <p:nvGrpSpPr>
          <p:cNvPr id="145" name="Group 144">
            <a:extLst>
              <a:ext uri="{FF2B5EF4-FFF2-40B4-BE49-F238E27FC236}">
                <a16:creationId xmlns:a16="http://schemas.microsoft.com/office/drawing/2014/main" id="{5005426D-E3D3-4E99-A869-DA78298A6654}"/>
              </a:ext>
            </a:extLst>
          </p:cNvPr>
          <p:cNvGrpSpPr/>
          <p:nvPr userDrawn="1"/>
        </p:nvGrpSpPr>
        <p:grpSpPr>
          <a:xfrm>
            <a:off x="779821" y="699563"/>
            <a:ext cx="1295402" cy="738776"/>
            <a:chOff x="779821" y="699562"/>
            <a:chExt cx="1445081" cy="824139"/>
          </a:xfrm>
          <a:solidFill>
            <a:schemeClr val="accent3"/>
          </a:solidFill>
        </p:grpSpPr>
        <p:sp>
          <p:nvSpPr>
            <p:cNvPr id="111" name="Freeform: Shape 110">
              <a:extLst>
                <a:ext uri="{FF2B5EF4-FFF2-40B4-BE49-F238E27FC236}">
                  <a16:creationId xmlns:a16="http://schemas.microsoft.com/office/drawing/2014/main" id="{2CA12734-7DDC-44E4-AF70-E64BA47A570D}"/>
                </a:ext>
              </a:extLst>
            </p:cNvPr>
            <p:cNvSpPr/>
            <p:nvPr/>
          </p:nvSpPr>
          <p:spPr>
            <a:xfrm>
              <a:off x="1565608" y="703395"/>
              <a:ext cx="111160" cy="164828"/>
            </a:xfrm>
            <a:custGeom>
              <a:avLst/>
              <a:gdLst>
                <a:gd name="connsiteX0" fmla="*/ 0 w 111160"/>
                <a:gd name="connsiteY0" fmla="*/ 134162 h 164828"/>
                <a:gd name="connsiteX1" fmla="*/ 26832 w 111160"/>
                <a:gd name="connsiteY1" fmla="*/ 118830 h 164828"/>
                <a:gd name="connsiteX2" fmla="*/ 53664 w 111160"/>
                <a:gd name="connsiteY2" fmla="*/ 134162 h 164828"/>
                <a:gd name="connsiteX3" fmla="*/ 78579 w 111160"/>
                <a:gd name="connsiteY3" fmla="*/ 111163 h 164828"/>
                <a:gd name="connsiteX4" fmla="*/ 78579 w 111160"/>
                <a:gd name="connsiteY4" fmla="*/ 0 h 164828"/>
                <a:gd name="connsiteX5" fmla="*/ 111160 w 111160"/>
                <a:gd name="connsiteY5" fmla="*/ 0 h 164828"/>
                <a:gd name="connsiteX6" fmla="*/ 111160 w 111160"/>
                <a:gd name="connsiteY6" fmla="*/ 111163 h 164828"/>
                <a:gd name="connsiteX7" fmla="*/ 53664 w 111160"/>
                <a:gd name="connsiteY7" fmla="*/ 164828 h 164828"/>
                <a:gd name="connsiteX8" fmla="*/ 0 w 111160"/>
                <a:gd name="connsiteY8" fmla="*/ 134162 h 164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160" h="164828">
                  <a:moveTo>
                    <a:pt x="0" y="134162"/>
                  </a:moveTo>
                  <a:lnTo>
                    <a:pt x="26832" y="118830"/>
                  </a:lnTo>
                  <a:cubicBezTo>
                    <a:pt x="32581" y="128413"/>
                    <a:pt x="40248" y="134162"/>
                    <a:pt x="53664" y="134162"/>
                  </a:cubicBezTo>
                  <a:cubicBezTo>
                    <a:pt x="70912" y="134162"/>
                    <a:pt x="78579" y="124579"/>
                    <a:pt x="78579" y="111163"/>
                  </a:cubicBezTo>
                  <a:lnTo>
                    <a:pt x="78579" y="0"/>
                  </a:lnTo>
                  <a:lnTo>
                    <a:pt x="111160" y="0"/>
                  </a:lnTo>
                  <a:lnTo>
                    <a:pt x="111160" y="111163"/>
                  </a:lnTo>
                  <a:cubicBezTo>
                    <a:pt x="111160" y="145662"/>
                    <a:pt x="86245" y="164828"/>
                    <a:pt x="53664" y="164828"/>
                  </a:cubicBezTo>
                  <a:cubicBezTo>
                    <a:pt x="28748" y="164828"/>
                    <a:pt x="9583" y="155245"/>
                    <a:pt x="0" y="134162"/>
                  </a:cubicBezTo>
                  <a:close/>
                </a:path>
              </a:pathLst>
            </a:custGeom>
            <a:grpFill/>
            <a:ln w="19162" cap="flat">
              <a:noFill/>
              <a:prstDash val="solid"/>
              <a:miter/>
            </a:ln>
          </p:spPr>
          <p:txBody>
            <a:bodyPr rtlCol="0" anchor="ctr"/>
            <a:lstStyle/>
            <a:p>
              <a:endParaRPr lang="en-GB"/>
            </a:p>
          </p:txBody>
        </p:sp>
        <p:sp>
          <p:nvSpPr>
            <p:cNvPr id="112" name="Freeform: Shape 111">
              <a:extLst>
                <a:ext uri="{FF2B5EF4-FFF2-40B4-BE49-F238E27FC236}">
                  <a16:creationId xmlns:a16="http://schemas.microsoft.com/office/drawing/2014/main" id="{5BA15EBA-DE84-4E3C-9A96-1B299DAFDCDD}"/>
                </a:ext>
              </a:extLst>
            </p:cNvPr>
            <p:cNvSpPr/>
            <p:nvPr/>
          </p:nvSpPr>
          <p:spPr>
            <a:xfrm>
              <a:off x="1699767" y="699562"/>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7992 w 168656"/>
                <a:gd name="connsiteY5" fmla="*/ 84331 h 168661"/>
                <a:gd name="connsiteX6" fmla="*/ 86245 w 168656"/>
                <a:gd name="connsiteY6" fmla="*/ 30666 h 168661"/>
                <a:gd name="connsiteX7" fmla="*/ 34498 w 168656"/>
                <a:gd name="connsiteY7" fmla="*/ 84331 h 168661"/>
                <a:gd name="connsiteX8" fmla="*/ 86245 w 168656"/>
                <a:gd name="connsiteY8" fmla="*/ 137995 h 168661"/>
                <a:gd name="connsiteX9" fmla="*/ 137992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2246"/>
                    <a:pt x="0" y="84331"/>
                  </a:cubicBezTo>
                  <a:close/>
                  <a:moveTo>
                    <a:pt x="137992" y="84331"/>
                  </a:moveTo>
                  <a:cubicBezTo>
                    <a:pt x="137992" y="53665"/>
                    <a:pt x="114993" y="30666"/>
                    <a:pt x="86245" y="30666"/>
                  </a:cubicBezTo>
                  <a:cubicBezTo>
                    <a:pt x="57497" y="30666"/>
                    <a:pt x="34498" y="53665"/>
                    <a:pt x="34498" y="84331"/>
                  </a:cubicBezTo>
                  <a:cubicBezTo>
                    <a:pt x="34498" y="114996"/>
                    <a:pt x="57497" y="137995"/>
                    <a:pt x="86245" y="137995"/>
                  </a:cubicBezTo>
                  <a:cubicBezTo>
                    <a:pt x="114993" y="137995"/>
                    <a:pt x="137992" y="116913"/>
                    <a:pt x="137992" y="84331"/>
                  </a:cubicBezTo>
                  <a:close/>
                </a:path>
              </a:pathLst>
            </a:custGeom>
            <a:grpFill/>
            <a:ln w="19162" cap="flat">
              <a:noFill/>
              <a:prstDash val="solid"/>
              <a:miter/>
            </a:ln>
          </p:spPr>
          <p:txBody>
            <a:bodyPr rtlCol="0" anchor="ctr"/>
            <a:lstStyle/>
            <a:p>
              <a:endParaRPr lang="en-GB"/>
            </a:p>
          </p:txBody>
        </p:sp>
        <p:sp>
          <p:nvSpPr>
            <p:cNvPr id="113" name="Freeform: Shape 112">
              <a:extLst>
                <a:ext uri="{FF2B5EF4-FFF2-40B4-BE49-F238E27FC236}">
                  <a16:creationId xmlns:a16="http://schemas.microsoft.com/office/drawing/2014/main" id="{F2B4C885-2935-4DD2-8768-587E53A6CA25}"/>
                </a:ext>
              </a:extLst>
            </p:cNvPr>
            <p:cNvSpPr/>
            <p:nvPr/>
          </p:nvSpPr>
          <p:spPr>
            <a:xfrm>
              <a:off x="1895255" y="703395"/>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114" name="Freeform: Shape 113">
              <a:extLst>
                <a:ext uri="{FF2B5EF4-FFF2-40B4-BE49-F238E27FC236}">
                  <a16:creationId xmlns:a16="http://schemas.microsoft.com/office/drawing/2014/main" id="{CAE468B5-DFE8-4B0E-B8BC-70900BC141B4}"/>
                </a:ext>
              </a:extLst>
            </p:cNvPr>
            <p:cNvSpPr/>
            <p:nvPr/>
          </p:nvSpPr>
          <p:spPr>
            <a:xfrm>
              <a:off x="1960418" y="703395"/>
              <a:ext cx="126492" cy="162911"/>
            </a:xfrm>
            <a:custGeom>
              <a:avLst/>
              <a:gdLst>
                <a:gd name="connsiteX0" fmla="*/ 126493 w 126492"/>
                <a:gd name="connsiteY0" fmla="*/ 0 h 162911"/>
                <a:gd name="connsiteX1" fmla="*/ 126493 w 126492"/>
                <a:gd name="connsiteY1" fmla="*/ 162911 h 162911"/>
                <a:gd name="connsiteX2" fmla="*/ 101577 w 126492"/>
                <a:gd name="connsiteY2" fmla="*/ 162911 h 162911"/>
                <a:gd name="connsiteX3" fmla="*/ 32581 w 126492"/>
                <a:gd name="connsiteY3" fmla="*/ 63248 h 162911"/>
                <a:gd name="connsiteX4" fmla="*/ 32581 w 126492"/>
                <a:gd name="connsiteY4" fmla="*/ 162911 h 162911"/>
                <a:gd name="connsiteX5" fmla="*/ 0 w 126492"/>
                <a:gd name="connsiteY5" fmla="*/ 162911 h 162911"/>
                <a:gd name="connsiteX6" fmla="*/ 0 w 126492"/>
                <a:gd name="connsiteY6" fmla="*/ 0 h 162911"/>
                <a:gd name="connsiteX7" fmla="*/ 24915 w 126492"/>
                <a:gd name="connsiteY7" fmla="*/ 0 h 162911"/>
                <a:gd name="connsiteX8" fmla="*/ 93911 w 126492"/>
                <a:gd name="connsiteY8" fmla="*/ 99663 h 162911"/>
                <a:gd name="connsiteX9" fmla="*/ 93911 w 126492"/>
                <a:gd name="connsiteY9" fmla="*/ 0 h 162911"/>
                <a:gd name="connsiteX10" fmla="*/ 126493 w 126492"/>
                <a:gd name="connsiteY10"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492" h="162911">
                  <a:moveTo>
                    <a:pt x="126493" y="0"/>
                  </a:moveTo>
                  <a:lnTo>
                    <a:pt x="126493" y="162911"/>
                  </a:lnTo>
                  <a:lnTo>
                    <a:pt x="101577" y="162911"/>
                  </a:lnTo>
                  <a:lnTo>
                    <a:pt x="32581" y="63248"/>
                  </a:lnTo>
                  <a:lnTo>
                    <a:pt x="32581" y="162911"/>
                  </a:lnTo>
                  <a:lnTo>
                    <a:pt x="0" y="162911"/>
                  </a:lnTo>
                  <a:lnTo>
                    <a:pt x="0" y="0"/>
                  </a:lnTo>
                  <a:lnTo>
                    <a:pt x="24915" y="0"/>
                  </a:lnTo>
                  <a:lnTo>
                    <a:pt x="93911" y="99663"/>
                  </a:lnTo>
                  <a:lnTo>
                    <a:pt x="93911" y="0"/>
                  </a:lnTo>
                  <a:lnTo>
                    <a:pt x="126493" y="0"/>
                  </a:lnTo>
                  <a:close/>
                </a:path>
              </a:pathLst>
            </a:custGeom>
            <a:grpFill/>
            <a:ln w="19162" cap="flat">
              <a:noFill/>
              <a:prstDash val="solid"/>
              <a:miter/>
            </a:ln>
          </p:spPr>
          <p:txBody>
            <a:bodyPr rtlCol="0" anchor="ctr"/>
            <a:lstStyle/>
            <a:p>
              <a:endParaRPr lang="en-GB"/>
            </a:p>
          </p:txBody>
        </p:sp>
        <p:sp>
          <p:nvSpPr>
            <p:cNvPr id="115" name="Freeform: Shape 114">
              <a:extLst>
                <a:ext uri="{FF2B5EF4-FFF2-40B4-BE49-F238E27FC236}">
                  <a16:creationId xmlns:a16="http://schemas.microsoft.com/office/drawing/2014/main" id="{52A7B464-95F8-49D4-8BC3-396770BB73EC}"/>
                </a:ext>
              </a:extLst>
            </p:cNvPr>
            <p:cNvSpPr/>
            <p:nvPr/>
          </p:nvSpPr>
          <p:spPr>
            <a:xfrm>
              <a:off x="2104160" y="703395"/>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116" name="Freeform: Shape 115">
              <a:extLst>
                <a:ext uri="{FF2B5EF4-FFF2-40B4-BE49-F238E27FC236}">
                  <a16:creationId xmlns:a16="http://schemas.microsoft.com/office/drawing/2014/main" id="{39298550-BB75-4FE3-BA52-B0E22297125E}"/>
                </a:ext>
              </a:extLst>
            </p:cNvPr>
            <p:cNvSpPr/>
            <p:nvPr/>
          </p:nvSpPr>
          <p:spPr>
            <a:xfrm>
              <a:off x="779821" y="919971"/>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1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4498 w 124575"/>
                <a:gd name="connsiteY11" fmla="*/ 78581 h 162911"/>
                <a:gd name="connsiteX12" fmla="*/ 67079 w 124575"/>
                <a:gd name="connsiteY12" fmla="*/ 78581 h 162911"/>
                <a:gd name="connsiteX13" fmla="*/ 90078 w 124575"/>
                <a:gd name="connsiteY13" fmla="*/ 53665 h 162911"/>
                <a:gd name="connsiteX14" fmla="*/ 67079 w 124575"/>
                <a:gd name="connsiteY14" fmla="*/ 30666 h 162911"/>
                <a:gd name="connsiteX15" fmla="*/ 34498 w 124575"/>
                <a:gd name="connsiteY15" fmla="*/ 30666 h 162911"/>
                <a:gd name="connsiteX16" fmla="*/ 34498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1" y="101580"/>
                  </a:cubicBezTo>
                  <a:lnTo>
                    <a:pt x="124576" y="162911"/>
                  </a:lnTo>
                  <a:lnTo>
                    <a:pt x="90078" y="162911"/>
                  </a:lnTo>
                  <a:lnTo>
                    <a:pt x="57497" y="107330"/>
                  </a:lnTo>
                  <a:close/>
                  <a:moveTo>
                    <a:pt x="34498" y="78581"/>
                  </a:moveTo>
                  <a:lnTo>
                    <a:pt x="67079" y="78581"/>
                  </a:lnTo>
                  <a:cubicBezTo>
                    <a:pt x="78579" y="78581"/>
                    <a:pt x="90078" y="67081"/>
                    <a:pt x="90078" y="53665"/>
                  </a:cubicBezTo>
                  <a:cubicBezTo>
                    <a:pt x="90078" y="40249"/>
                    <a:pt x="80495" y="30666"/>
                    <a:pt x="67079" y="30666"/>
                  </a:cubicBezTo>
                  <a:lnTo>
                    <a:pt x="34498" y="30666"/>
                  </a:lnTo>
                  <a:lnTo>
                    <a:pt x="34498" y="78581"/>
                  </a:lnTo>
                  <a:close/>
                </a:path>
              </a:pathLst>
            </a:custGeom>
            <a:grpFill/>
            <a:ln w="19162" cap="flat">
              <a:noFill/>
              <a:prstDash val="solid"/>
              <a:miter/>
            </a:ln>
          </p:spPr>
          <p:txBody>
            <a:bodyPr rtlCol="0" anchor="ctr"/>
            <a:lstStyle/>
            <a:p>
              <a:endParaRPr lang="en-GB"/>
            </a:p>
          </p:txBody>
        </p:sp>
        <p:sp>
          <p:nvSpPr>
            <p:cNvPr id="117" name="Freeform: Shape 116">
              <a:extLst>
                <a:ext uri="{FF2B5EF4-FFF2-40B4-BE49-F238E27FC236}">
                  <a16:creationId xmlns:a16="http://schemas.microsoft.com/office/drawing/2014/main" id="{CD0AD69F-855B-4D23-AF7E-3A36E7333C1C}"/>
                </a:ext>
              </a:extLst>
            </p:cNvPr>
            <p:cNvSpPr/>
            <p:nvPr/>
          </p:nvSpPr>
          <p:spPr>
            <a:xfrm>
              <a:off x="929313" y="919971"/>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7744 w 99660"/>
                <a:gd name="connsiteY4" fmla="*/ 0 h 162911"/>
                <a:gd name="connsiteX5" fmla="*/ 97744 w 99660"/>
                <a:gd name="connsiteY5" fmla="*/ 30666 h 162911"/>
                <a:gd name="connsiteX6" fmla="*/ 30665 w 99660"/>
                <a:gd name="connsiteY6" fmla="*/ 30666 h 162911"/>
                <a:gd name="connsiteX7" fmla="*/ 30665 w 99660"/>
                <a:gd name="connsiteY7" fmla="*/ 65165 h 162911"/>
                <a:gd name="connsiteX8" fmla="*/ 91995 w 99660"/>
                <a:gd name="connsiteY8" fmla="*/ 65165 h 162911"/>
                <a:gd name="connsiteX9" fmla="*/ 91995 w 99660"/>
                <a:gd name="connsiteY9" fmla="*/ 95830 h 162911"/>
                <a:gd name="connsiteX10" fmla="*/ 30665 w 99660"/>
                <a:gd name="connsiteY10" fmla="*/ 95830 h 162911"/>
                <a:gd name="connsiteX11" fmla="*/ 30665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7744" y="0"/>
                  </a:lnTo>
                  <a:lnTo>
                    <a:pt x="97744" y="30666"/>
                  </a:lnTo>
                  <a:lnTo>
                    <a:pt x="30665" y="30666"/>
                  </a:lnTo>
                  <a:lnTo>
                    <a:pt x="30665" y="65165"/>
                  </a:lnTo>
                  <a:lnTo>
                    <a:pt x="91995" y="65165"/>
                  </a:lnTo>
                  <a:lnTo>
                    <a:pt x="91995" y="95830"/>
                  </a:lnTo>
                  <a:lnTo>
                    <a:pt x="30665" y="95830"/>
                  </a:lnTo>
                  <a:lnTo>
                    <a:pt x="30665" y="132246"/>
                  </a:lnTo>
                  <a:lnTo>
                    <a:pt x="99661" y="132246"/>
                  </a:lnTo>
                  <a:close/>
                </a:path>
              </a:pathLst>
            </a:custGeom>
            <a:grpFill/>
            <a:ln w="19162" cap="flat">
              <a:noFill/>
              <a:prstDash val="solid"/>
              <a:miter/>
            </a:ln>
          </p:spPr>
          <p:txBody>
            <a:bodyPr rtlCol="0" anchor="ctr"/>
            <a:lstStyle/>
            <a:p>
              <a:endParaRPr lang="en-GB"/>
            </a:p>
          </p:txBody>
        </p:sp>
        <p:sp>
          <p:nvSpPr>
            <p:cNvPr id="118" name="Freeform: Shape 117">
              <a:extLst>
                <a:ext uri="{FF2B5EF4-FFF2-40B4-BE49-F238E27FC236}">
                  <a16:creationId xmlns:a16="http://schemas.microsoft.com/office/drawing/2014/main" id="{E2591B80-5202-464C-A5A4-0EA6188F8C4E}"/>
                </a:ext>
              </a:extLst>
            </p:cNvPr>
            <p:cNvSpPr/>
            <p:nvPr/>
          </p:nvSpPr>
          <p:spPr>
            <a:xfrm>
              <a:off x="1046222" y="918054"/>
              <a:ext cx="166740" cy="168661"/>
            </a:xfrm>
            <a:custGeom>
              <a:avLst/>
              <a:gdLst>
                <a:gd name="connsiteX0" fmla="*/ 166740 w 166740"/>
                <a:gd name="connsiteY0" fmla="*/ 90080 h 168661"/>
                <a:gd name="connsiteX1" fmla="*/ 86245 w 166740"/>
                <a:gd name="connsiteY1" fmla="*/ 168661 h 168661"/>
                <a:gd name="connsiteX2" fmla="*/ 0 w 166740"/>
                <a:gd name="connsiteY2" fmla="*/ 84331 h 168661"/>
                <a:gd name="connsiteX3" fmla="*/ 84328 w 166740"/>
                <a:gd name="connsiteY3" fmla="*/ 0 h 168661"/>
                <a:gd name="connsiteX4" fmla="*/ 155241 w 166740"/>
                <a:gd name="connsiteY4" fmla="*/ 38332 h 168661"/>
                <a:gd name="connsiteX5" fmla="*/ 128409 w 166740"/>
                <a:gd name="connsiteY5" fmla="*/ 53665 h 168661"/>
                <a:gd name="connsiteX6" fmla="*/ 84328 w 166740"/>
                <a:gd name="connsiteY6" fmla="*/ 30666 h 168661"/>
                <a:gd name="connsiteX7" fmla="*/ 30665 w 166740"/>
                <a:gd name="connsiteY7" fmla="*/ 84331 h 168661"/>
                <a:gd name="connsiteX8" fmla="*/ 86245 w 166740"/>
                <a:gd name="connsiteY8" fmla="*/ 137995 h 168661"/>
                <a:gd name="connsiteX9" fmla="*/ 134159 w 166740"/>
                <a:gd name="connsiteY9" fmla="*/ 107330 h 168661"/>
                <a:gd name="connsiteX10" fmla="*/ 84328 w 166740"/>
                <a:gd name="connsiteY10" fmla="*/ 107330 h 168661"/>
                <a:gd name="connsiteX11" fmla="*/ 84328 w 166740"/>
                <a:gd name="connsiteY11" fmla="*/ 78581 h 168661"/>
                <a:gd name="connsiteX12" fmla="*/ 166740 w 166740"/>
                <a:gd name="connsiteY12" fmla="*/ 78581 h 168661"/>
                <a:gd name="connsiteX13" fmla="*/ 166740 w 166740"/>
                <a:gd name="connsiteY13" fmla="*/ 9008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6740" h="168661">
                  <a:moveTo>
                    <a:pt x="166740" y="90080"/>
                  </a:moveTo>
                  <a:cubicBezTo>
                    <a:pt x="166740" y="136079"/>
                    <a:pt x="134159" y="168661"/>
                    <a:pt x="86245" y="168661"/>
                  </a:cubicBezTo>
                  <a:cubicBezTo>
                    <a:pt x="34498" y="168661"/>
                    <a:pt x="0" y="130329"/>
                    <a:pt x="0" y="84331"/>
                  </a:cubicBezTo>
                  <a:cubicBezTo>
                    <a:pt x="0" y="36416"/>
                    <a:pt x="36415" y="0"/>
                    <a:pt x="84328" y="0"/>
                  </a:cubicBezTo>
                  <a:cubicBezTo>
                    <a:pt x="114993" y="0"/>
                    <a:pt x="141825" y="15333"/>
                    <a:pt x="155241" y="38332"/>
                  </a:cubicBezTo>
                  <a:lnTo>
                    <a:pt x="128409" y="53665"/>
                  </a:lnTo>
                  <a:cubicBezTo>
                    <a:pt x="120743" y="40249"/>
                    <a:pt x="105410" y="30666"/>
                    <a:pt x="84328" y="30666"/>
                  </a:cubicBezTo>
                  <a:cubicBezTo>
                    <a:pt x="53663" y="30666"/>
                    <a:pt x="30665" y="53665"/>
                    <a:pt x="30665" y="84331"/>
                  </a:cubicBezTo>
                  <a:cubicBezTo>
                    <a:pt x="30665" y="114996"/>
                    <a:pt x="51747" y="137995"/>
                    <a:pt x="86245" y="137995"/>
                  </a:cubicBezTo>
                  <a:cubicBezTo>
                    <a:pt x="111160" y="137995"/>
                    <a:pt x="128409" y="126496"/>
                    <a:pt x="134159" y="107330"/>
                  </a:cubicBezTo>
                  <a:lnTo>
                    <a:pt x="84328" y="107330"/>
                  </a:lnTo>
                  <a:lnTo>
                    <a:pt x="84328" y="78581"/>
                  </a:lnTo>
                  <a:lnTo>
                    <a:pt x="166740" y="78581"/>
                  </a:lnTo>
                  <a:lnTo>
                    <a:pt x="166740" y="90080"/>
                  </a:lnTo>
                  <a:close/>
                </a:path>
              </a:pathLst>
            </a:custGeom>
            <a:grpFill/>
            <a:ln w="19162" cap="flat">
              <a:noFill/>
              <a:prstDash val="solid"/>
              <a:miter/>
            </a:ln>
          </p:spPr>
          <p:txBody>
            <a:bodyPr rtlCol="0" anchor="ctr"/>
            <a:lstStyle/>
            <a:p>
              <a:endParaRPr lang="en-GB"/>
            </a:p>
          </p:txBody>
        </p:sp>
        <p:sp>
          <p:nvSpPr>
            <p:cNvPr id="119" name="Freeform: Shape 118">
              <a:extLst>
                <a:ext uri="{FF2B5EF4-FFF2-40B4-BE49-F238E27FC236}">
                  <a16:creationId xmlns:a16="http://schemas.microsoft.com/office/drawing/2014/main" id="{08AC1C0F-4F8B-4A21-9216-C1BD297C41FB}"/>
                </a:ext>
              </a:extLst>
            </p:cNvPr>
            <p:cNvSpPr/>
            <p:nvPr/>
          </p:nvSpPr>
          <p:spPr>
            <a:xfrm>
              <a:off x="1235961" y="921888"/>
              <a:ext cx="126492" cy="164827"/>
            </a:xfrm>
            <a:custGeom>
              <a:avLst/>
              <a:gdLst>
                <a:gd name="connsiteX0" fmla="*/ 0 w 126492"/>
                <a:gd name="connsiteY0" fmla="*/ 109247 h 164827"/>
                <a:gd name="connsiteX1" fmla="*/ 0 w 126492"/>
                <a:gd name="connsiteY1" fmla="*/ 0 h 164827"/>
                <a:gd name="connsiteX2" fmla="*/ 32581 w 126492"/>
                <a:gd name="connsiteY2" fmla="*/ 0 h 164827"/>
                <a:gd name="connsiteX3" fmla="*/ 32581 w 126492"/>
                <a:gd name="connsiteY3" fmla="*/ 107330 h 164827"/>
                <a:gd name="connsiteX4" fmla="*/ 63246 w 126492"/>
                <a:gd name="connsiteY4" fmla="*/ 134162 h 164827"/>
                <a:gd name="connsiteX5" fmla="*/ 93911 w 126492"/>
                <a:gd name="connsiteY5" fmla="*/ 107330 h 164827"/>
                <a:gd name="connsiteX6" fmla="*/ 93911 w 126492"/>
                <a:gd name="connsiteY6" fmla="*/ 0 h 164827"/>
                <a:gd name="connsiteX7" fmla="*/ 126492 w 126492"/>
                <a:gd name="connsiteY7" fmla="*/ 0 h 164827"/>
                <a:gd name="connsiteX8" fmla="*/ 126492 w 126492"/>
                <a:gd name="connsiteY8" fmla="*/ 109247 h 164827"/>
                <a:gd name="connsiteX9" fmla="*/ 65163 w 126492"/>
                <a:gd name="connsiteY9" fmla="*/ 164828 h 164827"/>
                <a:gd name="connsiteX10" fmla="*/ 0 w 126492"/>
                <a:gd name="connsiteY10" fmla="*/ 109247 h 164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492" h="164827">
                  <a:moveTo>
                    <a:pt x="0" y="109247"/>
                  </a:moveTo>
                  <a:lnTo>
                    <a:pt x="0" y="0"/>
                  </a:lnTo>
                  <a:lnTo>
                    <a:pt x="32581" y="0"/>
                  </a:lnTo>
                  <a:lnTo>
                    <a:pt x="32581" y="107330"/>
                  </a:lnTo>
                  <a:cubicBezTo>
                    <a:pt x="32581" y="122663"/>
                    <a:pt x="40248" y="134162"/>
                    <a:pt x="63246" y="134162"/>
                  </a:cubicBezTo>
                  <a:cubicBezTo>
                    <a:pt x="84328" y="134162"/>
                    <a:pt x="93911" y="122663"/>
                    <a:pt x="93911" y="107330"/>
                  </a:cubicBezTo>
                  <a:lnTo>
                    <a:pt x="93911" y="0"/>
                  </a:lnTo>
                  <a:lnTo>
                    <a:pt x="126492" y="0"/>
                  </a:lnTo>
                  <a:lnTo>
                    <a:pt x="126492" y="109247"/>
                  </a:lnTo>
                  <a:cubicBezTo>
                    <a:pt x="126492" y="143745"/>
                    <a:pt x="99661" y="164828"/>
                    <a:pt x="65163" y="164828"/>
                  </a:cubicBezTo>
                  <a:cubicBezTo>
                    <a:pt x="26832" y="164828"/>
                    <a:pt x="0" y="143745"/>
                    <a:pt x="0" y="109247"/>
                  </a:cubicBezTo>
                  <a:close/>
                </a:path>
              </a:pathLst>
            </a:custGeom>
            <a:grpFill/>
            <a:ln w="19162" cap="flat">
              <a:noFill/>
              <a:prstDash val="solid"/>
              <a:miter/>
            </a:ln>
          </p:spPr>
          <p:txBody>
            <a:bodyPr rtlCol="0" anchor="ctr"/>
            <a:lstStyle/>
            <a:p>
              <a:endParaRPr lang="en-GB"/>
            </a:p>
          </p:txBody>
        </p:sp>
        <p:sp>
          <p:nvSpPr>
            <p:cNvPr id="120" name="Freeform: Shape 119">
              <a:extLst>
                <a:ext uri="{FF2B5EF4-FFF2-40B4-BE49-F238E27FC236}">
                  <a16:creationId xmlns:a16="http://schemas.microsoft.com/office/drawing/2014/main" id="{D0020C50-1134-4D96-8036-70D66AF80D1A}"/>
                </a:ext>
              </a:extLst>
            </p:cNvPr>
            <p:cNvSpPr/>
            <p:nvPr/>
          </p:nvSpPr>
          <p:spPr>
            <a:xfrm>
              <a:off x="1393118" y="919971"/>
              <a:ext cx="93911" cy="162911"/>
            </a:xfrm>
            <a:custGeom>
              <a:avLst/>
              <a:gdLst>
                <a:gd name="connsiteX0" fmla="*/ 93911 w 93911"/>
                <a:gd name="connsiteY0" fmla="*/ 132246 h 162911"/>
                <a:gd name="connsiteX1" fmla="*/ 93911 w 93911"/>
                <a:gd name="connsiteY1" fmla="*/ 162911 h 162911"/>
                <a:gd name="connsiteX2" fmla="*/ 0 w 93911"/>
                <a:gd name="connsiteY2" fmla="*/ 162911 h 162911"/>
                <a:gd name="connsiteX3" fmla="*/ 0 w 93911"/>
                <a:gd name="connsiteY3" fmla="*/ 0 h 162911"/>
                <a:gd name="connsiteX4" fmla="*/ 32581 w 93911"/>
                <a:gd name="connsiteY4" fmla="*/ 0 h 162911"/>
                <a:gd name="connsiteX5" fmla="*/ 32581 w 93911"/>
                <a:gd name="connsiteY5" fmla="*/ 132246 h 162911"/>
                <a:gd name="connsiteX6" fmla="*/ 93911 w 93911"/>
                <a:gd name="connsiteY6"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911" h="162911">
                  <a:moveTo>
                    <a:pt x="93911" y="132246"/>
                  </a:moveTo>
                  <a:lnTo>
                    <a:pt x="93911" y="162911"/>
                  </a:lnTo>
                  <a:lnTo>
                    <a:pt x="0" y="162911"/>
                  </a:lnTo>
                  <a:lnTo>
                    <a:pt x="0" y="0"/>
                  </a:lnTo>
                  <a:lnTo>
                    <a:pt x="32581" y="0"/>
                  </a:lnTo>
                  <a:lnTo>
                    <a:pt x="32581" y="132246"/>
                  </a:lnTo>
                  <a:lnTo>
                    <a:pt x="93911" y="132246"/>
                  </a:lnTo>
                  <a:close/>
                </a:path>
              </a:pathLst>
            </a:custGeom>
            <a:grpFill/>
            <a:ln w="19162" cap="flat">
              <a:noFill/>
              <a:prstDash val="solid"/>
              <a:miter/>
            </a:ln>
          </p:spPr>
          <p:txBody>
            <a:bodyPr rtlCol="0" anchor="ctr"/>
            <a:lstStyle/>
            <a:p>
              <a:endParaRPr lang="en-GB"/>
            </a:p>
          </p:txBody>
        </p:sp>
        <p:sp>
          <p:nvSpPr>
            <p:cNvPr id="121" name="Freeform: Shape 120">
              <a:extLst>
                <a:ext uri="{FF2B5EF4-FFF2-40B4-BE49-F238E27FC236}">
                  <a16:creationId xmlns:a16="http://schemas.microsoft.com/office/drawing/2014/main" id="{086C82C1-9ED9-4F82-9F76-E66802A6F7C8}"/>
                </a:ext>
              </a:extLst>
            </p:cNvPr>
            <p:cNvSpPr/>
            <p:nvPr/>
          </p:nvSpPr>
          <p:spPr>
            <a:xfrm>
              <a:off x="1498529" y="919971"/>
              <a:ext cx="155240" cy="162911"/>
            </a:xfrm>
            <a:custGeom>
              <a:avLst/>
              <a:gdLst>
                <a:gd name="connsiteX0" fmla="*/ 109244 w 155240"/>
                <a:gd name="connsiteY0" fmla="*/ 134162 h 162911"/>
                <a:gd name="connsiteX1" fmla="*/ 44081 w 155240"/>
                <a:gd name="connsiteY1" fmla="*/ 134162 h 162911"/>
                <a:gd name="connsiteX2" fmla="*/ 34498 w 155240"/>
                <a:gd name="connsiteY2" fmla="*/ 162911 h 162911"/>
                <a:gd name="connsiteX3" fmla="*/ 0 w 155240"/>
                <a:gd name="connsiteY3" fmla="*/ 162911 h 162911"/>
                <a:gd name="connsiteX4" fmla="*/ 57497 w 155240"/>
                <a:gd name="connsiteY4" fmla="*/ 0 h 162911"/>
                <a:gd name="connsiteX5" fmla="*/ 97744 w 155240"/>
                <a:gd name="connsiteY5" fmla="*/ 0 h 162911"/>
                <a:gd name="connsiteX6" fmla="*/ 155241 w 155240"/>
                <a:gd name="connsiteY6" fmla="*/ 162911 h 162911"/>
                <a:gd name="connsiteX7" fmla="*/ 120743 w 155240"/>
                <a:gd name="connsiteY7" fmla="*/ 162911 h 162911"/>
                <a:gd name="connsiteX8" fmla="*/ 109244 w 155240"/>
                <a:gd name="connsiteY8" fmla="*/ 134162 h 162911"/>
                <a:gd name="connsiteX9" fmla="*/ 97744 w 155240"/>
                <a:gd name="connsiteY9" fmla="*/ 105413 h 162911"/>
                <a:gd name="connsiteX10" fmla="*/ 76662 w 155240"/>
                <a:gd name="connsiteY10" fmla="*/ 38332 h 162911"/>
                <a:gd name="connsiteX11" fmla="*/ 53664 w 155240"/>
                <a:gd name="connsiteY11" fmla="*/ 105413 h 162911"/>
                <a:gd name="connsiteX12" fmla="*/ 97744 w 155240"/>
                <a:gd name="connsiteY12" fmla="*/ 105413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40" h="162911">
                  <a:moveTo>
                    <a:pt x="109244" y="134162"/>
                  </a:moveTo>
                  <a:lnTo>
                    <a:pt x="44081" y="134162"/>
                  </a:lnTo>
                  <a:lnTo>
                    <a:pt x="34498" y="162911"/>
                  </a:lnTo>
                  <a:lnTo>
                    <a:pt x="0" y="162911"/>
                  </a:lnTo>
                  <a:lnTo>
                    <a:pt x="57497" y="0"/>
                  </a:lnTo>
                  <a:lnTo>
                    <a:pt x="97744" y="0"/>
                  </a:lnTo>
                  <a:lnTo>
                    <a:pt x="155241" y="162911"/>
                  </a:lnTo>
                  <a:lnTo>
                    <a:pt x="120743" y="162911"/>
                  </a:lnTo>
                  <a:lnTo>
                    <a:pt x="109244" y="134162"/>
                  </a:lnTo>
                  <a:close/>
                  <a:moveTo>
                    <a:pt x="97744" y="105413"/>
                  </a:moveTo>
                  <a:lnTo>
                    <a:pt x="76662" y="38332"/>
                  </a:lnTo>
                  <a:lnTo>
                    <a:pt x="53664" y="105413"/>
                  </a:lnTo>
                  <a:lnTo>
                    <a:pt x="97744" y="105413"/>
                  </a:lnTo>
                  <a:close/>
                </a:path>
              </a:pathLst>
            </a:custGeom>
            <a:grpFill/>
            <a:ln w="19162" cap="flat">
              <a:noFill/>
              <a:prstDash val="solid"/>
              <a:miter/>
            </a:ln>
          </p:spPr>
          <p:txBody>
            <a:bodyPr rtlCol="0" anchor="ctr"/>
            <a:lstStyle/>
            <a:p>
              <a:endParaRPr lang="en-GB"/>
            </a:p>
          </p:txBody>
        </p:sp>
        <p:sp>
          <p:nvSpPr>
            <p:cNvPr id="122" name="Freeform: Shape 121">
              <a:extLst>
                <a:ext uri="{FF2B5EF4-FFF2-40B4-BE49-F238E27FC236}">
                  <a16:creationId xmlns:a16="http://schemas.microsoft.com/office/drawing/2014/main" id="{333E3672-41A8-462E-B8AF-1292E313F2C5}"/>
                </a:ext>
              </a:extLst>
            </p:cNvPr>
            <p:cNvSpPr/>
            <p:nvPr/>
          </p:nvSpPr>
          <p:spPr>
            <a:xfrm>
              <a:off x="1640354" y="921888"/>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123" name="Freeform: Shape 122">
              <a:extLst>
                <a:ext uri="{FF2B5EF4-FFF2-40B4-BE49-F238E27FC236}">
                  <a16:creationId xmlns:a16="http://schemas.microsoft.com/office/drawing/2014/main" id="{32482602-CBFE-4C20-9318-B9EFCC55DE8B}"/>
                </a:ext>
              </a:extLst>
            </p:cNvPr>
            <p:cNvSpPr/>
            <p:nvPr/>
          </p:nvSpPr>
          <p:spPr>
            <a:xfrm>
              <a:off x="1766846" y="918054"/>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6075 w 168656"/>
                <a:gd name="connsiteY5" fmla="*/ 84331 h 168661"/>
                <a:gd name="connsiteX6" fmla="*/ 84328 w 168656"/>
                <a:gd name="connsiteY6" fmla="*/ 30666 h 168661"/>
                <a:gd name="connsiteX7" fmla="*/ 32581 w 168656"/>
                <a:gd name="connsiteY7" fmla="*/ 84331 h 168661"/>
                <a:gd name="connsiteX8" fmla="*/ 84328 w 168656"/>
                <a:gd name="connsiteY8" fmla="*/ 137995 h 168661"/>
                <a:gd name="connsiteX9" fmla="*/ 136075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2246"/>
                    <a:pt x="0" y="84331"/>
                  </a:cubicBezTo>
                  <a:close/>
                  <a:moveTo>
                    <a:pt x="136075" y="84331"/>
                  </a:moveTo>
                  <a:cubicBezTo>
                    <a:pt x="136075" y="53665"/>
                    <a:pt x="113077" y="30666"/>
                    <a:pt x="84328" y="30666"/>
                  </a:cubicBezTo>
                  <a:cubicBezTo>
                    <a:pt x="55580" y="30666"/>
                    <a:pt x="32581" y="53665"/>
                    <a:pt x="32581" y="84331"/>
                  </a:cubicBezTo>
                  <a:cubicBezTo>
                    <a:pt x="32581" y="114996"/>
                    <a:pt x="55580" y="137995"/>
                    <a:pt x="84328" y="137995"/>
                  </a:cubicBezTo>
                  <a:cubicBezTo>
                    <a:pt x="113077" y="137995"/>
                    <a:pt x="136075" y="114996"/>
                    <a:pt x="136075" y="84331"/>
                  </a:cubicBezTo>
                  <a:close/>
                </a:path>
              </a:pathLst>
            </a:custGeom>
            <a:grpFill/>
            <a:ln w="19162" cap="flat">
              <a:noFill/>
              <a:prstDash val="solid"/>
              <a:miter/>
            </a:ln>
          </p:spPr>
          <p:txBody>
            <a:bodyPr rtlCol="0" anchor="ctr"/>
            <a:lstStyle/>
            <a:p>
              <a:endParaRPr lang="en-GB"/>
            </a:p>
          </p:txBody>
        </p:sp>
        <p:sp>
          <p:nvSpPr>
            <p:cNvPr id="124" name="Freeform: Shape 123">
              <a:extLst>
                <a:ext uri="{FF2B5EF4-FFF2-40B4-BE49-F238E27FC236}">
                  <a16:creationId xmlns:a16="http://schemas.microsoft.com/office/drawing/2014/main" id="{11EC5CF8-D7B2-4A5E-8F97-9B86AE61DFA5}"/>
                </a:ext>
              </a:extLst>
            </p:cNvPr>
            <p:cNvSpPr/>
            <p:nvPr/>
          </p:nvSpPr>
          <p:spPr>
            <a:xfrm>
              <a:off x="1960418" y="919971"/>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2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2581 w 124575"/>
                <a:gd name="connsiteY11" fmla="*/ 78581 h 162911"/>
                <a:gd name="connsiteX12" fmla="*/ 65163 w 124575"/>
                <a:gd name="connsiteY12" fmla="*/ 78581 h 162911"/>
                <a:gd name="connsiteX13" fmla="*/ 88162 w 124575"/>
                <a:gd name="connsiteY13" fmla="*/ 53665 h 162911"/>
                <a:gd name="connsiteX14" fmla="*/ 65163 w 124575"/>
                <a:gd name="connsiteY14" fmla="*/ 30666 h 162911"/>
                <a:gd name="connsiteX15" fmla="*/ 32581 w 124575"/>
                <a:gd name="connsiteY15" fmla="*/ 30666 h 162911"/>
                <a:gd name="connsiteX16" fmla="*/ 32581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2" y="101580"/>
                  </a:cubicBezTo>
                  <a:lnTo>
                    <a:pt x="124576" y="162911"/>
                  </a:lnTo>
                  <a:lnTo>
                    <a:pt x="90078" y="162911"/>
                  </a:lnTo>
                  <a:lnTo>
                    <a:pt x="57497" y="107330"/>
                  </a:lnTo>
                  <a:close/>
                  <a:moveTo>
                    <a:pt x="32581" y="78581"/>
                  </a:moveTo>
                  <a:lnTo>
                    <a:pt x="65163" y="78581"/>
                  </a:lnTo>
                  <a:cubicBezTo>
                    <a:pt x="76662" y="78581"/>
                    <a:pt x="88162" y="67081"/>
                    <a:pt x="88162" y="53665"/>
                  </a:cubicBezTo>
                  <a:cubicBezTo>
                    <a:pt x="88162" y="40249"/>
                    <a:pt x="78579" y="30666"/>
                    <a:pt x="65163" y="30666"/>
                  </a:cubicBezTo>
                  <a:lnTo>
                    <a:pt x="32581" y="30666"/>
                  </a:lnTo>
                  <a:lnTo>
                    <a:pt x="32581" y="78581"/>
                  </a:lnTo>
                  <a:close/>
                </a:path>
              </a:pathLst>
            </a:custGeom>
            <a:grpFill/>
            <a:ln w="19162" cap="flat">
              <a:noFill/>
              <a:prstDash val="solid"/>
              <a:miter/>
            </a:ln>
          </p:spPr>
          <p:txBody>
            <a:bodyPr rtlCol="0" anchor="ctr"/>
            <a:lstStyle/>
            <a:p>
              <a:endParaRPr lang="en-GB"/>
            </a:p>
          </p:txBody>
        </p:sp>
        <p:sp>
          <p:nvSpPr>
            <p:cNvPr id="125" name="Freeform: Shape 124">
              <a:extLst>
                <a:ext uri="{FF2B5EF4-FFF2-40B4-BE49-F238E27FC236}">
                  <a16:creationId xmlns:a16="http://schemas.microsoft.com/office/drawing/2014/main" id="{655EE2E3-ECF4-4FF5-8D00-C1FED3610FCB}"/>
                </a:ext>
              </a:extLst>
            </p:cNvPr>
            <p:cNvSpPr/>
            <p:nvPr/>
          </p:nvSpPr>
          <p:spPr>
            <a:xfrm>
              <a:off x="2083078" y="919971"/>
              <a:ext cx="141824" cy="162911"/>
            </a:xfrm>
            <a:custGeom>
              <a:avLst/>
              <a:gdLst>
                <a:gd name="connsiteX0" fmla="*/ 88161 w 141824"/>
                <a:gd name="connsiteY0" fmla="*/ 99663 h 162911"/>
                <a:gd name="connsiteX1" fmla="*/ 88161 w 141824"/>
                <a:gd name="connsiteY1" fmla="*/ 162911 h 162911"/>
                <a:gd name="connsiteX2" fmla="*/ 55580 w 141824"/>
                <a:gd name="connsiteY2" fmla="*/ 162911 h 162911"/>
                <a:gd name="connsiteX3" fmla="*/ 55580 w 141824"/>
                <a:gd name="connsiteY3" fmla="*/ 99663 h 162911"/>
                <a:gd name="connsiteX4" fmla="*/ 0 w 141824"/>
                <a:gd name="connsiteY4" fmla="*/ 0 h 162911"/>
                <a:gd name="connsiteX5" fmla="*/ 36415 w 141824"/>
                <a:gd name="connsiteY5" fmla="*/ 0 h 162911"/>
                <a:gd name="connsiteX6" fmla="*/ 70913 w 141824"/>
                <a:gd name="connsiteY6" fmla="*/ 67081 h 162911"/>
                <a:gd name="connsiteX7" fmla="*/ 105410 w 141824"/>
                <a:gd name="connsiteY7" fmla="*/ 0 h 162911"/>
                <a:gd name="connsiteX8" fmla="*/ 141825 w 141824"/>
                <a:gd name="connsiteY8" fmla="*/ 0 h 162911"/>
                <a:gd name="connsiteX9" fmla="*/ 88161 w 141824"/>
                <a:gd name="connsiteY9" fmla="*/ 99663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824" h="162911">
                  <a:moveTo>
                    <a:pt x="88161" y="99663"/>
                  </a:moveTo>
                  <a:lnTo>
                    <a:pt x="88161" y="162911"/>
                  </a:lnTo>
                  <a:lnTo>
                    <a:pt x="55580" y="162911"/>
                  </a:lnTo>
                  <a:lnTo>
                    <a:pt x="55580" y="99663"/>
                  </a:lnTo>
                  <a:lnTo>
                    <a:pt x="0" y="0"/>
                  </a:lnTo>
                  <a:lnTo>
                    <a:pt x="36415" y="0"/>
                  </a:lnTo>
                  <a:lnTo>
                    <a:pt x="70913" y="67081"/>
                  </a:lnTo>
                  <a:lnTo>
                    <a:pt x="105410" y="0"/>
                  </a:lnTo>
                  <a:lnTo>
                    <a:pt x="141825" y="0"/>
                  </a:lnTo>
                  <a:lnTo>
                    <a:pt x="88161" y="99663"/>
                  </a:lnTo>
                  <a:close/>
                </a:path>
              </a:pathLst>
            </a:custGeom>
            <a:grpFill/>
            <a:ln w="19162" cap="flat">
              <a:noFill/>
              <a:prstDash val="solid"/>
              <a:miter/>
            </a:ln>
          </p:spPr>
          <p:txBody>
            <a:bodyPr rtlCol="0" anchor="ctr"/>
            <a:lstStyle/>
            <a:p>
              <a:endParaRPr lang="en-GB"/>
            </a:p>
          </p:txBody>
        </p:sp>
        <p:sp>
          <p:nvSpPr>
            <p:cNvPr id="126" name="Freeform: Shape 125">
              <a:extLst>
                <a:ext uri="{FF2B5EF4-FFF2-40B4-BE49-F238E27FC236}">
                  <a16:creationId xmlns:a16="http://schemas.microsoft.com/office/drawing/2014/main" id="{0BA656F9-BC73-4CC3-9DAE-4CF3780B7034}"/>
                </a:ext>
              </a:extLst>
            </p:cNvPr>
            <p:cNvSpPr/>
            <p:nvPr/>
          </p:nvSpPr>
          <p:spPr>
            <a:xfrm>
              <a:off x="963811" y="1136547"/>
              <a:ext cx="168656" cy="168661"/>
            </a:xfrm>
            <a:custGeom>
              <a:avLst/>
              <a:gdLst>
                <a:gd name="connsiteX0" fmla="*/ 0 w 168656"/>
                <a:gd name="connsiteY0" fmla="*/ 84330 h 168661"/>
                <a:gd name="connsiteX1" fmla="*/ 84328 w 168656"/>
                <a:gd name="connsiteY1" fmla="*/ 0 h 168661"/>
                <a:gd name="connsiteX2" fmla="*/ 168657 w 168656"/>
                <a:gd name="connsiteY2" fmla="*/ 84330 h 168661"/>
                <a:gd name="connsiteX3" fmla="*/ 84328 w 168656"/>
                <a:gd name="connsiteY3" fmla="*/ 168661 h 168661"/>
                <a:gd name="connsiteX4" fmla="*/ 0 w 168656"/>
                <a:gd name="connsiteY4" fmla="*/ 84330 h 168661"/>
                <a:gd name="connsiteX5" fmla="*/ 137992 w 168656"/>
                <a:gd name="connsiteY5" fmla="*/ 84330 h 168661"/>
                <a:gd name="connsiteX6" fmla="*/ 86245 w 168656"/>
                <a:gd name="connsiteY6" fmla="*/ 30666 h 168661"/>
                <a:gd name="connsiteX7" fmla="*/ 34498 w 168656"/>
                <a:gd name="connsiteY7" fmla="*/ 84330 h 168661"/>
                <a:gd name="connsiteX8" fmla="*/ 86245 w 168656"/>
                <a:gd name="connsiteY8" fmla="*/ 137995 h 168661"/>
                <a:gd name="connsiteX9" fmla="*/ 137992 w 168656"/>
                <a:gd name="connsiteY9" fmla="*/ 8433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0"/>
                  </a:moveTo>
                  <a:cubicBezTo>
                    <a:pt x="0" y="36415"/>
                    <a:pt x="38331" y="0"/>
                    <a:pt x="84328" y="0"/>
                  </a:cubicBezTo>
                  <a:cubicBezTo>
                    <a:pt x="130326" y="0"/>
                    <a:pt x="168657" y="36415"/>
                    <a:pt x="168657" y="84330"/>
                  </a:cubicBezTo>
                  <a:cubicBezTo>
                    <a:pt x="168657" y="132246"/>
                    <a:pt x="130326" y="168661"/>
                    <a:pt x="84328" y="168661"/>
                  </a:cubicBezTo>
                  <a:cubicBezTo>
                    <a:pt x="38331" y="168661"/>
                    <a:pt x="0" y="132246"/>
                    <a:pt x="0" y="84330"/>
                  </a:cubicBezTo>
                  <a:close/>
                  <a:moveTo>
                    <a:pt x="137992" y="84330"/>
                  </a:moveTo>
                  <a:cubicBezTo>
                    <a:pt x="137992" y="53665"/>
                    <a:pt x="114993" y="30666"/>
                    <a:pt x="86245" y="30666"/>
                  </a:cubicBezTo>
                  <a:cubicBezTo>
                    <a:pt x="57497" y="30666"/>
                    <a:pt x="34498" y="53665"/>
                    <a:pt x="34498" y="84330"/>
                  </a:cubicBezTo>
                  <a:cubicBezTo>
                    <a:pt x="34498" y="114996"/>
                    <a:pt x="57497" y="137995"/>
                    <a:pt x="86245" y="137995"/>
                  </a:cubicBezTo>
                  <a:cubicBezTo>
                    <a:pt x="114993" y="137995"/>
                    <a:pt x="137992" y="114996"/>
                    <a:pt x="137992" y="84330"/>
                  </a:cubicBezTo>
                  <a:close/>
                </a:path>
              </a:pathLst>
            </a:custGeom>
            <a:grpFill/>
            <a:ln w="19162" cap="flat">
              <a:noFill/>
              <a:prstDash val="solid"/>
              <a:miter/>
            </a:ln>
          </p:spPr>
          <p:txBody>
            <a:bodyPr rtlCol="0" anchor="ctr"/>
            <a:lstStyle/>
            <a:p>
              <a:endParaRPr lang="en-GB"/>
            </a:p>
          </p:txBody>
        </p:sp>
        <p:sp>
          <p:nvSpPr>
            <p:cNvPr id="127" name="Freeform: Shape 126">
              <a:extLst>
                <a:ext uri="{FF2B5EF4-FFF2-40B4-BE49-F238E27FC236}">
                  <a16:creationId xmlns:a16="http://schemas.microsoft.com/office/drawing/2014/main" id="{17D9B5A5-8653-4E24-8E31-7C70E2991A92}"/>
                </a:ext>
              </a:extLst>
            </p:cNvPr>
            <p:cNvSpPr/>
            <p:nvPr/>
          </p:nvSpPr>
          <p:spPr>
            <a:xfrm>
              <a:off x="1136300" y="1138464"/>
              <a:ext cx="149491" cy="162911"/>
            </a:xfrm>
            <a:custGeom>
              <a:avLst/>
              <a:gdLst>
                <a:gd name="connsiteX0" fmla="*/ 0 w 149491"/>
                <a:gd name="connsiteY0" fmla="*/ 0 h 162911"/>
                <a:gd name="connsiteX1" fmla="*/ 34498 w 149491"/>
                <a:gd name="connsiteY1" fmla="*/ 0 h 162911"/>
                <a:gd name="connsiteX2" fmla="*/ 74746 w 149491"/>
                <a:gd name="connsiteY2" fmla="*/ 124579 h 162911"/>
                <a:gd name="connsiteX3" fmla="*/ 114993 w 149491"/>
                <a:gd name="connsiteY3" fmla="*/ 0 h 162911"/>
                <a:gd name="connsiteX4" fmla="*/ 149491 w 149491"/>
                <a:gd name="connsiteY4" fmla="*/ 0 h 162911"/>
                <a:gd name="connsiteX5" fmla="*/ 93911 w 149491"/>
                <a:gd name="connsiteY5" fmla="*/ 162911 h 162911"/>
                <a:gd name="connsiteX6" fmla="*/ 53663 w 149491"/>
                <a:gd name="connsiteY6" fmla="*/ 162911 h 162911"/>
                <a:gd name="connsiteX7" fmla="*/ 0 w 149491"/>
                <a:gd name="connsiteY7"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9491" h="162911">
                  <a:moveTo>
                    <a:pt x="0" y="0"/>
                  </a:moveTo>
                  <a:lnTo>
                    <a:pt x="34498" y="0"/>
                  </a:lnTo>
                  <a:lnTo>
                    <a:pt x="74746" y="124579"/>
                  </a:lnTo>
                  <a:lnTo>
                    <a:pt x="114993" y="0"/>
                  </a:lnTo>
                  <a:lnTo>
                    <a:pt x="149491" y="0"/>
                  </a:lnTo>
                  <a:lnTo>
                    <a:pt x="93911" y="162911"/>
                  </a:lnTo>
                  <a:lnTo>
                    <a:pt x="53663" y="162911"/>
                  </a:lnTo>
                  <a:lnTo>
                    <a:pt x="0" y="0"/>
                  </a:lnTo>
                  <a:close/>
                </a:path>
              </a:pathLst>
            </a:custGeom>
            <a:grpFill/>
            <a:ln w="19162" cap="flat">
              <a:noFill/>
              <a:prstDash val="solid"/>
              <a:miter/>
            </a:ln>
          </p:spPr>
          <p:txBody>
            <a:bodyPr rtlCol="0" anchor="ctr"/>
            <a:lstStyle/>
            <a:p>
              <a:endParaRPr lang="en-GB"/>
            </a:p>
          </p:txBody>
        </p:sp>
        <p:sp>
          <p:nvSpPr>
            <p:cNvPr id="128" name="Freeform: Shape 127">
              <a:extLst>
                <a:ext uri="{FF2B5EF4-FFF2-40B4-BE49-F238E27FC236}">
                  <a16:creationId xmlns:a16="http://schemas.microsoft.com/office/drawing/2014/main" id="{04649C6D-1A4D-414D-9D10-6474D39FFF2F}"/>
                </a:ext>
              </a:extLst>
            </p:cNvPr>
            <p:cNvSpPr/>
            <p:nvPr/>
          </p:nvSpPr>
          <p:spPr>
            <a:xfrm>
              <a:off x="1303041" y="1138464"/>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0665 w 99660"/>
                <a:gd name="connsiteY6" fmla="*/ 30666 h 162911"/>
                <a:gd name="connsiteX7" fmla="*/ 30665 w 99660"/>
                <a:gd name="connsiteY7" fmla="*/ 65165 h 162911"/>
                <a:gd name="connsiteX8" fmla="*/ 91995 w 99660"/>
                <a:gd name="connsiteY8" fmla="*/ 65165 h 162911"/>
                <a:gd name="connsiteX9" fmla="*/ 91995 w 99660"/>
                <a:gd name="connsiteY9" fmla="*/ 95830 h 162911"/>
                <a:gd name="connsiteX10" fmla="*/ 30665 w 99660"/>
                <a:gd name="connsiteY10" fmla="*/ 95830 h 162911"/>
                <a:gd name="connsiteX11" fmla="*/ 30665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0665" y="30666"/>
                  </a:lnTo>
                  <a:lnTo>
                    <a:pt x="30665" y="65165"/>
                  </a:lnTo>
                  <a:lnTo>
                    <a:pt x="91995" y="65165"/>
                  </a:lnTo>
                  <a:lnTo>
                    <a:pt x="91995" y="95830"/>
                  </a:lnTo>
                  <a:lnTo>
                    <a:pt x="30665" y="95830"/>
                  </a:lnTo>
                  <a:lnTo>
                    <a:pt x="30665" y="132246"/>
                  </a:lnTo>
                  <a:lnTo>
                    <a:pt x="99661" y="132246"/>
                  </a:lnTo>
                  <a:close/>
                </a:path>
              </a:pathLst>
            </a:custGeom>
            <a:grpFill/>
            <a:ln w="19162" cap="flat">
              <a:noFill/>
              <a:prstDash val="solid"/>
              <a:miter/>
            </a:ln>
          </p:spPr>
          <p:txBody>
            <a:bodyPr rtlCol="0" anchor="ctr"/>
            <a:lstStyle/>
            <a:p>
              <a:endParaRPr lang="en-GB"/>
            </a:p>
          </p:txBody>
        </p:sp>
        <p:sp>
          <p:nvSpPr>
            <p:cNvPr id="129" name="Freeform: Shape 128">
              <a:extLst>
                <a:ext uri="{FF2B5EF4-FFF2-40B4-BE49-F238E27FC236}">
                  <a16:creationId xmlns:a16="http://schemas.microsoft.com/office/drawing/2014/main" id="{DF83A4A0-B9EB-423D-B0F2-5A33BF51D7DD}"/>
                </a:ext>
              </a:extLst>
            </p:cNvPr>
            <p:cNvSpPr/>
            <p:nvPr/>
          </p:nvSpPr>
          <p:spPr>
            <a:xfrm>
              <a:off x="1429533" y="1138464"/>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1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4498 w 124575"/>
                <a:gd name="connsiteY11" fmla="*/ 78581 h 162911"/>
                <a:gd name="connsiteX12" fmla="*/ 67079 w 124575"/>
                <a:gd name="connsiteY12" fmla="*/ 78581 h 162911"/>
                <a:gd name="connsiteX13" fmla="*/ 90078 w 124575"/>
                <a:gd name="connsiteY13" fmla="*/ 53665 h 162911"/>
                <a:gd name="connsiteX14" fmla="*/ 67079 w 124575"/>
                <a:gd name="connsiteY14" fmla="*/ 30666 h 162911"/>
                <a:gd name="connsiteX15" fmla="*/ 34498 w 124575"/>
                <a:gd name="connsiteY15" fmla="*/ 30666 h 162911"/>
                <a:gd name="connsiteX16" fmla="*/ 34498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1" y="101580"/>
                  </a:cubicBezTo>
                  <a:lnTo>
                    <a:pt x="124576" y="162911"/>
                  </a:lnTo>
                  <a:lnTo>
                    <a:pt x="90078" y="162911"/>
                  </a:lnTo>
                  <a:lnTo>
                    <a:pt x="57497" y="107330"/>
                  </a:lnTo>
                  <a:close/>
                  <a:moveTo>
                    <a:pt x="34498" y="78581"/>
                  </a:moveTo>
                  <a:lnTo>
                    <a:pt x="67079" y="78581"/>
                  </a:lnTo>
                  <a:cubicBezTo>
                    <a:pt x="78579" y="78581"/>
                    <a:pt x="90078" y="67081"/>
                    <a:pt x="90078" y="53665"/>
                  </a:cubicBezTo>
                  <a:cubicBezTo>
                    <a:pt x="90078" y="40249"/>
                    <a:pt x="80495" y="30666"/>
                    <a:pt x="67079" y="30666"/>
                  </a:cubicBezTo>
                  <a:lnTo>
                    <a:pt x="34498" y="30666"/>
                  </a:lnTo>
                  <a:lnTo>
                    <a:pt x="34498" y="78581"/>
                  </a:lnTo>
                  <a:close/>
                </a:path>
              </a:pathLst>
            </a:custGeom>
            <a:grpFill/>
            <a:ln w="19162" cap="flat">
              <a:noFill/>
              <a:prstDash val="solid"/>
              <a:miter/>
            </a:ln>
          </p:spPr>
          <p:txBody>
            <a:bodyPr rtlCol="0" anchor="ctr"/>
            <a:lstStyle/>
            <a:p>
              <a:endParaRPr lang="en-GB"/>
            </a:p>
          </p:txBody>
        </p:sp>
        <p:sp>
          <p:nvSpPr>
            <p:cNvPr id="130" name="Freeform: Shape 129">
              <a:extLst>
                <a:ext uri="{FF2B5EF4-FFF2-40B4-BE49-F238E27FC236}">
                  <a16:creationId xmlns:a16="http://schemas.microsoft.com/office/drawing/2014/main" id="{2E46A55F-B2A9-4B72-B479-77D18F9BEE45}"/>
                </a:ext>
              </a:extLst>
            </p:cNvPr>
            <p:cNvSpPr/>
            <p:nvPr/>
          </p:nvSpPr>
          <p:spPr>
            <a:xfrm>
              <a:off x="1565608" y="1138464"/>
              <a:ext cx="124575" cy="168661"/>
            </a:xfrm>
            <a:custGeom>
              <a:avLst/>
              <a:gdLst>
                <a:gd name="connsiteX0" fmla="*/ 0 w 124575"/>
                <a:gd name="connsiteY0" fmla="*/ 126496 h 168661"/>
                <a:gd name="connsiteX1" fmla="*/ 26832 w 124575"/>
                <a:gd name="connsiteY1" fmla="*/ 111163 h 168661"/>
                <a:gd name="connsiteX2" fmla="*/ 65163 w 124575"/>
                <a:gd name="connsiteY2" fmla="*/ 136079 h 168661"/>
                <a:gd name="connsiteX3" fmla="*/ 91995 w 124575"/>
                <a:gd name="connsiteY3" fmla="*/ 118829 h 168661"/>
                <a:gd name="connsiteX4" fmla="*/ 57497 w 124575"/>
                <a:gd name="connsiteY4" fmla="*/ 95830 h 168661"/>
                <a:gd name="connsiteX5" fmla="*/ 7666 w 124575"/>
                <a:gd name="connsiteY5" fmla="*/ 47915 h 168661"/>
                <a:gd name="connsiteX6" fmla="*/ 61330 w 124575"/>
                <a:gd name="connsiteY6" fmla="*/ 0 h 168661"/>
                <a:gd name="connsiteX7" fmla="*/ 118826 w 124575"/>
                <a:gd name="connsiteY7" fmla="*/ 36416 h 168661"/>
                <a:gd name="connsiteX8" fmla="*/ 91995 w 124575"/>
                <a:gd name="connsiteY8" fmla="*/ 51748 h 168661"/>
                <a:gd name="connsiteX9" fmla="*/ 61330 w 124575"/>
                <a:gd name="connsiteY9" fmla="*/ 30666 h 168661"/>
                <a:gd name="connsiteX10" fmla="*/ 40248 w 124575"/>
                <a:gd name="connsiteY10" fmla="*/ 45999 h 168661"/>
                <a:gd name="connsiteX11" fmla="*/ 70912 w 124575"/>
                <a:gd name="connsiteY11" fmla="*/ 68998 h 168661"/>
                <a:gd name="connsiteX12" fmla="*/ 124576 w 124575"/>
                <a:gd name="connsiteY12" fmla="*/ 118829 h 168661"/>
                <a:gd name="connsiteX13" fmla="*/ 65163 w 124575"/>
                <a:gd name="connsiteY13" fmla="*/ 168661 h 168661"/>
                <a:gd name="connsiteX14" fmla="*/ 0 w 124575"/>
                <a:gd name="connsiteY14" fmla="*/ 126496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4575" h="168661">
                  <a:moveTo>
                    <a:pt x="0" y="126496"/>
                  </a:moveTo>
                  <a:lnTo>
                    <a:pt x="26832" y="111163"/>
                  </a:lnTo>
                  <a:cubicBezTo>
                    <a:pt x="32581" y="126496"/>
                    <a:pt x="44081" y="136079"/>
                    <a:pt x="65163" y="136079"/>
                  </a:cubicBezTo>
                  <a:cubicBezTo>
                    <a:pt x="84328" y="136079"/>
                    <a:pt x="91995" y="128412"/>
                    <a:pt x="91995" y="118829"/>
                  </a:cubicBezTo>
                  <a:cubicBezTo>
                    <a:pt x="91995" y="107330"/>
                    <a:pt x="80495" y="101580"/>
                    <a:pt x="57497" y="95830"/>
                  </a:cubicBezTo>
                  <a:cubicBezTo>
                    <a:pt x="32581" y="88164"/>
                    <a:pt x="7666" y="78581"/>
                    <a:pt x="7666" y="47915"/>
                  </a:cubicBezTo>
                  <a:cubicBezTo>
                    <a:pt x="7666" y="17249"/>
                    <a:pt x="32581" y="0"/>
                    <a:pt x="61330" y="0"/>
                  </a:cubicBezTo>
                  <a:cubicBezTo>
                    <a:pt x="88161" y="0"/>
                    <a:pt x="109244" y="13416"/>
                    <a:pt x="118826" y="36416"/>
                  </a:cubicBezTo>
                  <a:lnTo>
                    <a:pt x="91995" y="51748"/>
                  </a:lnTo>
                  <a:cubicBezTo>
                    <a:pt x="86245" y="40249"/>
                    <a:pt x="76662" y="30666"/>
                    <a:pt x="61330" y="30666"/>
                  </a:cubicBezTo>
                  <a:cubicBezTo>
                    <a:pt x="47914" y="30666"/>
                    <a:pt x="40248" y="38332"/>
                    <a:pt x="40248" y="45999"/>
                  </a:cubicBezTo>
                  <a:cubicBezTo>
                    <a:pt x="40248" y="55582"/>
                    <a:pt x="45997" y="61331"/>
                    <a:pt x="70912" y="68998"/>
                  </a:cubicBezTo>
                  <a:cubicBezTo>
                    <a:pt x="95828" y="76664"/>
                    <a:pt x="124576" y="86247"/>
                    <a:pt x="124576" y="118829"/>
                  </a:cubicBezTo>
                  <a:cubicBezTo>
                    <a:pt x="124576" y="149495"/>
                    <a:pt x="99661" y="168661"/>
                    <a:pt x="65163" y="168661"/>
                  </a:cubicBezTo>
                  <a:cubicBezTo>
                    <a:pt x="30665" y="166744"/>
                    <a:pt x="9583" y="151412"/>
                    <a:pt x="0" y="126496"/>
                  </a:cubicBezTo>
                  <a:close/>
                </a:path>
              </a:pathLst>
            </a:custGeom>
            <a:grpFill/>
            <a:ln w="19162" cap="flat">
              <a:noFill/>
              <a:prstDash val="solid"/>
              <a:miter/>
            </a:ln>
          </p:spPr>
          <p:txBody>
            <a:bodyPr rtlCol="0" anchor="ctr"/>
            <a:lstStyle/>
            <a:p>
              <a:endParaRPr lang="en-GB"/>
            </a:p>
          </p:txBody>
        </p:sp>
        <p:sp>
          <p:nvSpPr>
            <p:cNvPr id="131" name="Freeform: Shape 130">
              <a:extLst>
                <a:ext uri="{FF2B5EF4-FFF2-40B4-BE49-F238E27FC236}">
                  <a16:creationId xmlns:a16="http://schemas.microsoft.com/office/drawing/2014/main" id="{900CCA89-D42B-4397-9B93-73A215909636}"/>
                </a:ext>
              </a:extLst>
            </p:cNvPr>
            <p:cNvSpPr/>
            <p:nvPr/>
          </p:nvSpPr>
          <p:spPr>
            <a:xfrm>
              <a:off x="1713183" y="1138464"/>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132" name="Freeform: Shape 131">
              <a:extLst>
                <a:ext uri="{FF2B5EF4-FFF2-40B4-BE49-F238E27FC236}">
                  <a16:creationId xmlns:a16="http://schemas.microsoft.com/office/drawing/2014/main" id="{8F7F3636-C362-4C10-BB6F-2FBD7D02E4E2}"/>
                </a:ext>
              </a:extLst>
            </p:cNvPr>
            <p:cNvSpPr/>
            <p:nvPr/>
          </p:nvSpPr>
          <p:spPr>
            <a:xfrm>
              <a:off x="1770680" y="1136547"/>
              <a:ext cx="166740" cy="168661"/>
            </a:xfrm>
            <a:custGeom>
              <a:avLst/>
              <a:gdLst>
                <a:gd name="connsiteX0" fmla="*/ 166740 w 166740"/>
                <a:gd name="connsiteY0" fmla="*/ 90080 h 168661"/>
                <a:gd name="connsiteX1" fmla="*/ 86245 w 166740"/>
                <a:gd name="connsiteY1" fmla="*/ 168661 h 168661"/>
                <a:gd name="connsiteX2" fmla="*/ 0 w 166740"/>
                <a:gd name="connsiteY2" fmla="*/ 84330 h 168661"/>
                <a:gd name="connsiteX3" fmla="*/ 84328 w 166740"/>
                <a:gd name="connsiteY3" fmla="*/ 0 h 168661"/>
                <a:gd name="connsiteX4" fmla="*/ 155241 w 166740"/>
                <a:gd name="connsiteY4" fmla="*/ 38332 h 168661"/>
                <a:gd name="connsiteX5" fmla="*/ 128409 w 166740"/>
                <a:gd name="connsiteY5" fmla="*/ 53665 h 168661"/>
                <a:gd name="connsiteX6" fmla="*/ 84328 w 166740"/>
                <a:gd name="connsiteY6" fmla="*/ 30666 h 168661"/>
                <a:gd name="connsiteX7" fmla="*/ 30665 w 166740"/>
                <a:gd name="connsiteY7" fmla="*/ 84330 h 168661"/>
                <a:gd name="connsiteX8" fmla="*/ 86245 w 166740"/>
                <a:gd name="connsiteY8" fmla="*/ 137995 h 168661"/>
                <a:gd name="connsiteX9" fmla="*/ 134159 w 166740"/>
                <a:gd name="connsiteY9" fmla="*/ 107330 h 168661"/>
                <a:gd name="connsiteX10" fmla="*/ 84328 w 166740"/>
                <a:gd name="connsiteY10" fmla="*/ 107330 h 168661"/>
                <a:gd name="connsiteX11" fmla="*/ 84328 w 166740"/>
                <a:gd name="connsiteY11" fmla="*/ 78581 h 168661"/>
                <a:gd name="connsiteX12" fmla="*/ 166740 w 166740"/>
                <a:gd name="connsiteY12" fmla="*/ 78581 h 168661"/>
                <a:gd name="connsiteX13" fmla="*/ 166740 w 166740"/>
                <a:gd name="connsiteY13" fmla="*/ 9008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6740" h="168661">
                  <a:moveTo>
                    <a:pt x="166740" y="90080"/>
                  </a:moveTo>
                  <a:cubicBezTo>
                    <a:pt x="166740" y="136079"/>
                    <a:pt x="134159" y="168661"/>
                    <a:pt x="86245" y="168661"/>
                  </a:cubicBezTo>
                  <a:cubicBezTo>
                    <a:pt x="34498" y="168661"/>
                    <a:pt x="0" y="130329"/>
                    <a:pt x="0" y="84330"/>
                  </a:cubicBezTo>
                  <a:cubicBezTo>
                    <a:pt x="0" y="36415"/>
                    <a:pt x="36414" y="0"/>
                    <a:pt x="84328" y="0"/>
                  </a:cubicBezTo>
                  <a:cubicBezTo>
                    <a:pt x="114993" y="0"/>
                    <a:pt x="141825" y="15333"/>
                    <a:pt x="155241" y="38332"/>
                  </a:cubicBezTo>
                  <a:lnTo>
                    <a:pt x="128409" y="53665"/>
                  </a:lnTo>
                  <a:cubicBezTo>
                    <a:pt x="120743" y="40249"/>
                    <a:pt x="105410" y="30666"/>
                    <a:pt x="84328" y="30666"/>
                  </a:cubicBezTo>
                  <a:cubicBezTo>
                    <a:pt x="53663" y="30666"/>
                    <a:pt x="30665" y="53665"/>
                    <a:pt x="30665" y="84330"/>
                  </a:cubicBezTo>
                  <a:cubicBezTo>
                    <a:pt x="30665" y="114996"/>
                    <a:pt x="51747" y="137995"/>
                    <a:pt x="86245" y="137995"/>
                  </a:cubicBezTo>
                  <a:cubicBezTo>
                    <a:pt x="111160" y="137995"/>
                    <a:pt x="128409" y="126496"/>
                    <a:pt x="134159" y="107330"/>
                  </a:cubicBezTo>
                  <a:lnTo>
                    <a:pt x="84328" y="107330"/>
                  </a:lnTo>
                  <a:lnTo>
                    <a:pt x="84328" y="78581"/>
                  </a:lnTo>
                  <a:lnTo>
                    <a:pt x="166740" y="78581"/>
                  </a:lnTo>
                  <a:lnTo>
                    <a:pt x="166740" y="90080"/>
                  </a:lnTo>
                  <a:close/>
                </a:path>
              </a:pathLst>
            </a:custGeom>
            <a:grpFill/>
            <a:ln w="19162" cap="flat">
              <a:noFill/>
              <a:prstDash val="solid"/>
              <a:miter/>
            </a:ln>
          </p:spPr>
          <p:txBody>
            <a:bodyPr rtlCol="0" anchor="ctr"/>
            <a:lstStyle/>
            <a:p>
              <a:endParaRPr lang="en-GB"/>
            </a:p>
          </p:txBody>
        </p:sp>
        <p:sp>
          <p:nvSpPr>
            <p:cNvPr id="133" name="Freeform: Shape 132">
              <a:extLst>
                <a:ext uri="{FF2B5EF4-FFF2-40B4-BE49-F238E27FC236}">
                  <a16:creationId xmlns:a16="http://schemas.microsoft.com/office/drawing/2014/main" id="{4DC1013D-0C47-4748-B1AC-6E61FDC1FA39}"/>
                </a:ext>
              </a:extLst>
            </p:cNvPr>
            <p:cNvSpPr/>
            <p:nvPr/>
          </p:nvSpPr>
          <p:spPr>
            <a:xfrm>
              <a:off x="1962335" y="1138464"/>
              <a:ext cx="124575" cy="162911"/>
            </a:xfrm>
            <a:custGeom>
              <a:avLst/>
              <a:gdLst>
                <a:gd name="connsiteX0" fmla="*/ 124576 w 124575"/>
                <a:gd name="connsiteY0" fmla="*/ 0 h 162911"/>
                <a:gd name="connsiteX1" fmla="*/ 124576 w 124575"/>
                <a:gd name="connsiteY1" fmla="*/ 162911 h 162911"/>
                <a:gd name="connsiteX2" fmla="*/ 91994 w 124575"/>
                <a:gd name="connsiteY2" fmla="*/ 162911 h 162911"/>
                <a:gd name="connsiteX3" fmla="*/ 91994 w 124575"/>
                <a:gd name="connsiteY3" fmla="*/ 95830 h 162911"/>
                <a:gd name="connsiteX4" fmla="*/ 32581 w 124575"/>
                <a:gd name="connsiteY4" fmla="*/ 95830 h 162911"/>
                <a:gd name="connsiteX5" fmla="*/ 32581 w 124575"/>
                <a:gd name="connsiteY5" fmla="*/ 162911 h 162911"/>
                <a:gd name="connsiteX6" fmla="*/ 0 w 124575"/>
                <a:gd name="connsiteY6" fmla="*/ 162911 h 162911"/>
                <a:gd name="connsiteX7" fmla="*/ 0 w 124575"/>
                <a:gd name="connsiteY7" fmla="*/ 0 h 162911"/>
                <a:gd name="connsiteX8" fmla="*/ 32581 w 124575"/>
                <a:gd name="connsiteY8" fmla="*/ 0 h 162911"/>
                <a:gd name="connsiteX9" fmla="*/ 32581 w 124575"/>
                <a:gd name="connsiteY9" fmla="*/ 65165 h 162911"/>
                <a:gd name="connsiteX10" fmla="*/ 91994 w 124575"/>
                <a:gd name="connsiteY10" fmla="*/ 65165 h 162911"/>
                <a:gd name="connsiteX11" fmla="*/ 91994 w 124575"/>
                <a:gd name="connsiteY11" fmla="*/ 0 h 162911"/>
                <a:gd name="connsiteX12" fmla="*/ 124576 w 124575"/>
                <a:gd name="connsiteY12"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4575" h="162911">
                  <a:moveTo>
                    <a:pt x="124576" y="0"/>
                  </a:moveTo>
                  <a:lnTo>
                    <a:pt x="124576" y="162911"/>
                  </a:lnTo>
                  <a:lnTo>
                    <a:pt x="91994" y="162911"/>
                  </a:lnTo>
                  <a:lnTo>
                    <a:pt x="91994" y="95830"/>
                  </a:lnTo>
                  <a:lnTo>
                    <a:pt x="32581" y="95830"/>
                  </a:lnTo>
                  <a:lnTo>
                    <a:pt x="32581" y="162911"/>
                  </a:lnTo>
                  <a:lnTo>
                    <a:pt x="0" y="162911"/>
                  </a:lnTo>
                  <a:lnTo>
                    <a:pt x="0" y="0"/>
                  </a:lnTo>
                  <a:lnTo>
                    <a:pt x="32581" y="0"/>
                  </a:lnTo>
                  <a:lnTo>
                    <a:pt x="32581" y="65165"/>
                  </a:lnTo>
                  <a:lnTo>
                    <a:pt x="91994" y="65165"/>
                  </a:lnTo>
                  <a:lnTo>
                    <a:pt x="91994" y="0"/>
                  </a:lnTo>
                  <a:lnTo>
                    <a:pt x="124576" y="0"/>
                  </a:lnTo>
                  <a:close/>
                </a:path>
              </a:pathLst>
            </a:custGeom>
            <a:grpFill/>
            <a:ln w="19162" cap="flat">
              <a:noFill/>
              <a:prstDash val="solid"/>
              <a:miter/>
            </a:ln>
          </p:spPr>
          <p:txBody>
            <a:bodyPr rtlCol="0" anchor="ctr"/>
            <a:lstStyle/>
            <a:p>
              <a:endParaRPr lang="en-GB"/>
            </a:p>
          </p:txBody>
        </p:sp>
        <p:sp>
          <p:nvSpPr>
            <p:cNvPr id="134" name="Freeform: Shape 133">
              <a:extLst>
                <a:ext uri="{FF2B5EF4-FFF2-40B4-BE49-F238E27FC236}">
                  <a16:creationId xmlns:a16="http://schemas.microsoft.com/office/drawing/2014/main" id="{CCF71BFF-EF73-4EC6-8F14-7A907CB125F3}"/>
                </a:ext>
              </a:extLst>
            </p:cNvPr>
            <p:cNvSpPr/>
            <p:nvPr/>
          </p:nvSpPr>
          <p:spPr>
            <a:xfrm>
              <a:off x="2104160" y="1138464"/>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135" name="Freeform: Shape 134">
              <a:extLst>
                <a:ext uri="{FF2B5EF4-FFF2-40B4-BE49-F238E27FC236}">
                  <a16:creationId xmlns:a16="http://schemas.microsoft.com/office/drawing/2014/main" id="{AD834BEC-3A4E-426C-9DF0-DD0931F72428}"/>
                </a:ext>
              </a:extLst>
            </p:cNvPr>
            <p:cNvSpPr/>
            <p:nvPr/>
          </p:nvSpPr>
          <p:spPr>
            <a:xfrm>
              <a:off x="925480" y="1355040"/>
              <a:ext cx="153324" cy="168661"/>
            </a:xfrm>
            <a:custGeom>
              <a:avLst/>
              <a:gdLst>
                <a:gd name="connsiteX0" fmla="*/ 0 w 153324"/>
                <a:gd name="connsiteY0" fmla="*/ 84331 h 168661"/>
                <a:gd name="connsiteX1" fmla="*/ 84328 w 153324"/>
                <a:gd name="connsiteY1" fmla="*/ 0 h 168661"/>
                <a:gd name="connsiteX2" fmla="*/ 153324 w 153324"/>
                <a:gd name="connsiteY2" fmla="*/ 38332 h 168661"/>
                <a:gd name="connsiteX3" fmla="*/ 126492 w 153324"/>
                <a:gd name="connsiteY3" fmla="*/ 53665 h 168661"/>
                <a:gd name="connsiteX4" fmla="*/ 84328 w 153324"/>
                <a:gd name="connsiteY4" fmla="*/ 30666 h 168661"/>
                <a:gd name="connsiteX5" fmla="*/ 32581 w 153324"/>
                <a:gd name="connsiteY5" fmla="*/ 84331 h 168661"/>
                <a:gd name="connsiteX6" fmla="*/ 84328 w 153324"/>
                <a:gd name="connsiteY6" fmla="*/ 137996 h 168661"/>
                <a:gd name="connsiteX7" fmla="*/ 126492 w 153324"/>
                <a:gd name="connsiteY7" fmla="*/ 114996 h 168661"/>
                <a:gd name="connsiteX8" fmla="*/ 153324 w 153324"/>
                <a:gd name="connsiteY8" fmla="*/ 130329 h 168661"/>
                <a:gd name="connsiteX9" fmla="*/ 84328 w 153324"/>
                <a:gd name="connsiteY9" fmla="*/ 168661 h 168661"/>
                <a:gd name="connsiteX10" fmla="*/ 0 w 153324"/>
                <a:gd name="connsiteY10"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3324" h="168661">
                  <a:moveTo>
                    <a:pt x="0" y="84331"/>
                  </a:moveTo>
                  <a:cubicBezTo>
                    <a:pt x="0" y="36416"/>
                    <a:pt x="34498" y="0"/>
                    <a:pt x="84328" y="0"/>
                  </a:cubicBezTo>
                  <a:cubicBezTo>
                    <a:pt x="114993" y="0"/>
                    <a:pt x="139908" y="15333"/>
                    <a:pt x="153324" y="38332"/>
                  </a:cubicBezTo>
                  <a:lnTo>
                    <a:pt x="126492" y="53665"/>
                  </a:lnTo>
                  <a:cubicBezTo>
                    <a:pt x="118826" y="38332"/>
                    <a:pt x="103494" y="30666"/>
                    <a:pt x="84328" y="30666"/>
                  </a:cubicBezTo>
                  <a:cubicBezTo>
                    <a:pt x="51747" y="30666"/>
                    <a:pt x="32581" y="53665"/>
                    <a:pt x="32581" y="84331"/>
                  </a:cubicBezTo>
                  <a:cubicBezTo>
                    <a:pt x="32581" y="114996"/>
                    <a:pt x="53663" y="137996"/>
                    <a:pt x="84328" y="137996"/>
                  </a:cubicBezTo>
                  <a:cubicBezTo>
                    <a:pt x="103494" y="137996"/>
                    <a:pt x="118826" y="128413"/>
                    <a:pt x="126492" y="114996"/>
                  </a:cubicBezTo>
                  <a:lnTo>
                    <a:pt x="153324" y="130329"/>
                  </a:lnTo>
                  <a:cubicBezTo>
                    <a:pt x="139908" y="153328"/>
                    <a:pt x="113077" y="168661"/>
                    <a:pt x="84328" y="168661"/>
                  </a:cubicBezTo>
                  <a:cubicBezTo>
                    <a:pt x="36415" y="168661"/>
                    <a:pt x="0" y="130329"/>
                    <a:pt x="0" y="84331"/>
                  </a:cubicBezTo>
                  <a:close/>
                </a:path>
              </a:pathLst>
            </a:custGeom>
            <a:grpFill/>
            <a:ln w="19162" cap="flat">
              <a:noFill/>
              <a:prstDash val="solid"/>
              <a:miter/>
            </a:ln>
          </p:spPr>
          <p:txBody>
            <a:bodyPr rtlCol="0" anchor="ctr"/>
            <a:lstStyle/>
            <a:p>
              <a:endParaRPr lang="en-GB"/>
            </a:p>
          </p:txBody>
        </p:sp>
        <p:sp>
          <p:nvSpPr>
            <p:cNvPr id="136" name="Freeform: Shape 135">
              <a:extLst>
                <a:ext uri="{FF2B5EF4-FFF2-40B4-BE49-F238E27FC236}">
                  <a16:creationId xmlns:a16="http://schemas.microsoft.com/office/drawing/2014/main" id="{CF18279F-7ECE-441C-947B-CA33EF36F950}"/>
                </a:ext>
              </a:extLst>
            </p:cNvPr>
            <p:cNvSpPr/>
            <p:nvPr/>
          </p:nvSpPr>
          <p:spPr>
            <a:xfrm>
              <a:off x="1092220" y="1355040"/>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6075 w 168656"/>
                <a:gd name="connsiteY5" fmla="*/ 84331 h 168661"/>
                <a:gd name="connsiteX6" fmla="*/ 84328 w 168656"/>
                <a:gd name="connsiteY6" fmla="*/ 30666 h 168661"/>
                <a:gd name="connsiteX7" fmla="*/ 32581 w 168656"/>
                <a:gd name="connsiteY7" fmla="*/ 84331 h 168661"/>
                <a:gd name="connsiteX8" fmla="*/ 84328 w 168656"/>
                <a:gd name="connsiteY8" fmla="*/ 137996 h 168661"/>
                <a:gd name="connsiteX9" fmla="*/ 136075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0329"/>
                    <a:pt x="0" y="84331"/>
                  </a:cubicBezTo>
                  <a:close/>
                  <a:moveTo>
                    <a:pt x="136075" y="84331"/>
                  </a:moveTo>
                  <a:cubicBezTo>
                    <a:pt x="136075" y="53665"/>
                    <a:pt x="113077" y="30666"/>
                    <a:pt x="84328" y="30666"/>
                  </a:cubicBezTo>
                  <a:cubicBezTo>
                    <a:pt x="55580" y="30666"/>
                    <a:pt x="32581" y="53665"/>
                    <a:pt x="32581" y="84331"/>
                  </a:cubicBezTo>
                  <a:cubicBezTo>
                    <a:pt x="32581" y="114996"/>
                    <a:pt x="55580" y="137996"/>
                    <a:pt x="84328" y="137996"/>
                  </a:cubicBezTo>
                  <a:cubicBezTo>
                    <a:pt x="113077" y="137996"/>
                    <a:pt x="136075" y="114996"/>
                    <a:pt x="136075" y="84331"/>
                  </a:cubicBezTo>
                  <a:close/>
                </a:path>
              </a:pathLst>
            </a:custGeom>
            <a:grpFill/>
            <a:ln w="19162" cap="flat">
              <a:noFill/>
              <a:prstDash val="solid"/>
              <a:miter/>
            </a:ln>
          </p:spPr>
          <p:txBody>
            <a:bodyPr rtlCol="0" anchor="ctr"/>
            <a:lstStyle/>
            <a:p>
              <a:endParaRPr lang="en-GB"/>
            </a:p>
          </p:txBody>
        </p:sp>
        <p:sp>
          <p:nvSpPr>
            <p:cNvPr id="137" name="Freeform: Shape 136">
              <a:extLst>
                <a:ext uri="{FF2B5EF4-FFF2-40B4-BE49-F238E27FC236}">
                  <a16:creationId xmlns:a16="http://schemas.microsoft.com/office/drawing/2014/main" id="{C59C8C11-E5BE-494A-A0B8-775442EA6E83}"/>
                </a:ext>
              </a:extLst>
            </p:cNvPr>
            <p:cNvSpPr/>
            <p:nvPr/>
          </p:nvSpPr>
          <p:spPr>
            <a:xfrm>
              <a:off x="1283875" y="1356957"/>
              <a:ext cx="160990" cy="162911"/>
            </a:xfrm>
            <a:custGeom>
              <a:avLst/>
              <a:gdLst>
                <a:gd name="connsiteX0" fmla="*/ 160990 w 160990"/>
                <a:gd name="connsiteY0" fmla="*/ 162911 h 162911"/>
                <a:gd name="connsiteX1" fmla="*/ 128409 w 160990"/>
                <a:gd name="connsiteY1" fmla="*/ 162911 h 162911"/>
                <a:gd name="connsiteX2" fmla="*/ 128409 w 160990"/>
                <a:gd name="connsiteY2" fmla="*/ 57498 h 162911"/>
                <a:gd name="connsiteX3" fmla="*/ 82412 w 160990"/>
                <a:gd name="connsiteY3" fmla="*/ 132246 h 162911"/>
                <a:gd name="connsiteX4" fmla="*/ 78579 w 160990"/>
                <a:gd name="connsiteY4" fmla="*/ 132246 h 162911"/>
                <a:gd name="connsiteX5" fmla="*/ 32581 w 160990"/>
                <a:gd name="connsiteY5" fmla="*/ 57498 h 162911"/>
                <a:gd name="connsiteX6" fmla="*/ 32581 w 160990"/>
                <a:gd name="connsiteY6" fmla="*/ 162911 h 162911"/>
                <a:gd name="connsiteX7" fmla="*/ 0 w 160990"/>
                <a:gd name="connsiteY7" fmla="*/ 162911 h 162911"/>
                <a:gd name="connsiteX8" fmla="*/ 0 w 160990"/>
                <a:gd name="connsiteY8" fmla="*/ 0 h 162911"/>
                <a:gd name="connsiteX9" fmla="*/ 32581 w 160990"/>
                <a:gd name="connsiteY9" fmla="*/ 0 h 162911"/>
                <a:gd name="connsiteX10" fmla="*/ 78579 w 160990"/>
                <a:gd name="connsiteY10" fmla="*/ 76664 h 162911"/>
                <a:gd name="connsiteX11" fmla="*/ 124576 w 160990"/>
                <a:gd name="connsiteY11" fmla="*/ 0 h 162911"/>
                <a:gd name="connsiteX12" fmla="*/ 157157 w 160990"/>
                <a:gd name="connsiteY12" fmla="*/ 0 h 162911"/>
                <a:gd name="connsiteX13" fmla="*/ 157157 w 160990"/>
                <a:gd name="connsiteY13" fmla="*/ 16291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990" h="162911">
                  <a:moveTo>
                    <a:pt x="160990" y="162911"/>
                  </a:moveTo>
                  <a:lnTo>
                    <a:pt x="128409" y="162911"/>
                  </a:lnTo>
                  <a:lnTo>
                    <a:pt x="128409" y="57498"/>
                  </a:lnTo>
                  <a:lnTo>
                    <a:pt x="82412" y="132246"/>
                  </a:lnTo>
                  <a:lnTo>
                    <a:pt x="78579" y="132246"/>
                  </a:lnTo>
                  <a:lnTo>
                    <a:pt x="32581" y="57498"/>
                  </a:lnTo>
                  <a:lnTo>
                    <a:pt x="32581" y="162911"/>
                  </a:lnTo>
                  <a:lnTo>
                    <a:pt x="0" y="162911"/>
                  </a:lnTo>
                  <a:lnTo>
                    <a:pt x="0" y="0"/>
                  </a:lnTo>
                  <a:lnTo>
                    <a:pt x="32581" y="0"/>
                  </a:lnTo>
                  <a:lnTo>
                    <a:pt x="78579" y="76664"/>
                  </a:lnTo>
                  <a:lnTo>
                    <a:pt x="124576" y="0"/>
                  </a:lnTo>
                  <a:lnTo>
                    <a:pt x="157157" y="0"/>
                  </a:lnTo>
                  <a:lnTo>
                    <a:pt x="157157" y="162911"/>
                  </a:lnTo>
                  <a:close/>
                </a:path>
              </a:pathLst>
            </a:custGeom>
            <a:grpFill/>
            <a:ln w="19162" cap="flat">
              <a:noFill/>
              <a:prstDash val="solid"/>
              <a:miter/>
            </a:ln>
          </p:spPr>
          <p:txBody>
            <a:bodyPr rtlCol="0" anchor="ctr"/>
            <a:lstStyle/>
            <a:p>
              <a:endParaRPr lang="en-GB"/>
            </a:p>
          </p:txBody>
        </p:sp>
        <p:sp>
          <p:nvSpPr>
            <p:cNvPr id="138" name="Freeform: Shape 137">
              <a:extLst>
                <a:ext uri="{FF2B5EF4-FFF2-40B4-BE49-F238E27FC236}">
                  <a16:creationId xmlns:a16="http://schemas.microsoft.com/office/drawing/2014/main" id="{7634BEB7-5621-423F-8AFF-5E0C271AE497}"/>
                </a:ext>
              </a:extLst>
            </p:cNvPr>
            <p:cNvSpPr/>
            <p:nvPr/>
          </p:nvSpPr>
          <p:spPr>
            <a:xfrm>
              <a:off x="1477447" y="1356957"/>
              <a:ext cx="160990" cy="162911"/>
            </a:xfrm>
            <a:custGeom>
              <a:avLst/>
              <a:gdLst>
                <a:gd name="connsiteX0" fmla="*/ 160990 w 160990"/>
                <a:gd name="connsiteY0" fmla="*/ 162911 h 162911"/>
                <a:gd name="connsiteX1" fmla="*/ 128409 w 160990"/>
                <a:gd name="connsiteY1" fmla="*/ 162911 h 162911"/>
                <a:gd name="connsiteX2" fmla="*/ 128409 w 160990"/>
                <a:gd name="connsiteY2" fmla="*/ 57498 h 162911"/>
                <a:gd name="connsiteX3" fmla="*/ 82412 w 160990"/>
                <a:gd name="connsiteY3" fmla="*/ 132246 h 162911"/>
                <a:gd name="connsiteX4" fmla="*/ 78579 w 160990"/>
                <a:gd name="connsiteY4" fmla="*/ 132246 h 162911"/>
                <a:gd name="connsiteX5" fmla="*/ 32581 w 160990"/>
                <a:gd name="connsiteY5" fmla="*/ 57498 h 162911"/>
                <a:gd name="connsiteX6" fmla="*/ 32581 w 160990"/>
                <a:gd name="connsiteY6" fmla="*/ 162911 h 162911"/>
                <a:gd name="connsiteX7" fmla="*/ 0 w 160990"/>
                <a:gd name="connsiteY7" fmla="*/ 162911 h 162911"/>
                <a:gd name="connsiteX8" fmla="*/ 0 w 160990"/>
                <a:gd name="connsiteY8" fmla="*/ 0 h 162911"/>
                <a:gd name="connsiteX9" fmla="*/ 32581 w 160990"/>
                <a:gd name="connsiteY9" fmla="*/ 0 h 162911"/>
                <a:gd name="connsiteX10" fmla="*/ 78579 w 160990"/>
                <a:gd name="connsiteY10" fmla="*/ 76664 h 162911"/>
                <a:gd name="connsiteX11" fmla="*/ 124576 w 160990"/>
                <a:gd name="connsiteY11" fmla="*/ 0 h 162911"/>
                <a:gd name="connsiteX12" fmla="*/ 157157 w 160990"/>
                <a:gd name="connsiteY12" fmla="*/ 0 h 162911"/>
                <a:gd name="connsiteX13" fmla="*/ 157157 w 160990"/>
                <a:gd name="connsiteY13" fmla="*/ 16291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990" h="162911">
                  <a:moveTo>
                    <a:pt x="160990" y="162911"/>
                  </a:moveTo>
                  <a:lnTo>
                    <a:pt x="128409" y="162911"/>
                  </a:lnTo>
                  <a:lnTo>
                    <a:pt x="128409" y="57498"/>
                  </a:lnTo>
                  <a:lnTo>
                    <a:pt x="82412" y="132246"/>
                  </a:lnTo>
                  <a:lnTo>
                    <a:pt x="78579" y="132246"/>
                  </a:lnTo>
                  <a:lnTo>
                    <a:pt x="32581" y="57498"/>
                  </a:lnTo>
                  <a:lnTo>
                    <a:pt x="32581" y="162911"/>
                  </a:lnTo>
                  <a:lnTo>
                    <a:pt x="0" y="162911"/>
                  </a:lnTo>
                  <a:lnTo>
                    <a:pt x="0" y="0"/>
                  </a:lnTo>
                  <a:lnTo>
                    <a:pt x="32581" y="0"/>
                  </a:lnTo>
                  <a:lnTo>
                    <a:pt x="78579" y="76664"/>
                  </a:lnTo>
                  <a:lnTo>
                    <a:pt x="124576" y="0"/>
                  </a:lnTo>
                  <a:lnTo>
                    <a:pt x="157157" y="0"/>
                  </a:lnTo>
                  <a:lnTo>
                    <a:pt x="157157" y="162911"/>
                  </a:lnTo>
                  <a:close/>
                </a:path>
              </a:pathLst>
            </a:custGeom>
            <a:grpFill/>
            <a:ln w="19162" cap="flat">
              <a:noFill/>
              <a:prstDash val="solid"/>
              <a:miter/>
            </a:ln>
          </p:spPr>
          <p:txBody>
            <a:bodyPr rtlCol="0" anchor="ctr"/>
            <a:lstStyle/>
            <a:p>
              <a:endParaRPr lang="en-GB"/>
            </a:p>
          </p:txBody>
        </p:sp>
        <p:sp>
          <p:nvSpPr>
            <p:cNvPr id="139" name="Freeform: Shape 138">
              <a:extLst>
                <a:ext uri="{FF2B5EF4-FFF2-40B4-BE49-F238E27FC236}">
                  <a16:creationId xmlns:a16="http://schemas.microsoft.com/office/drawing/2014/main" id="{AD7F7204-A3E6-4C63-AD11-ECC631BCA56F}"/>
                </a:ext>
              </a:extLst>
            </p:cNvPr>
            <p:cNvSpPr/>
            <p:nvPr/>
          </p:nvSpPr>
          <p:spPr>
            <a:xfrm>
              <a:off x="1671019" y="1356957"/>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140" name="Freeform: Shape 139">
              <a:extLst>
                <a:ext uri="{FF2B5EF4-FFF2-40B4-BE49-F238E27FC236}">
                  <a16:creationId xmlns:a16="http://schemas.microsoft.com/office/drawing/2014/main" id="{2D65ED51-5B8E-4565-8B84-F5CA2CE5ACF8}"/>
                </a:ext>
              </a:extLst>
            </p:cNvPr>
            <p:cNvSpPr/>
            <p:nvPr/>
          </p:nvSpPr>
          <p:spPr>
            <a:xfrm>
              <a:off x="1720849" y="1356957"/>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141" name="Freeform: Shape 140">
              <a:extLst>
                <a:ext uri="{FF2B5EF4-FFF2-40B4-BE49-F238E27FC236}">
                  <a16:creationId xmlns:a16="http://schemas.microsoft.com/office/drawing/2014/main" id="{7A2B154F-4A4C-4EE3-9585-7D4FEAB72CB2}"/>
                </a:ext>
              </a:extLst>
            </p:cNvPr>
            <p:cNvSpPr/>
            <p:nvPr/>
          </p:nvSpPr>
          <p:spPr>
            <a:xfrm>
              <a:off x="1851175" y="1356957"/>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142" name="Freeform: Shape 141">
              <a:extLst>
                <a:ext uri="{FF2B5EF4-FFF2-40B4-BE49-F238E27FC236}">
                  <a16:creationId xmlns:a16="http://schemas.microsoft.com/office/drawing/2014/main" id="{5135BDBA-95D4-4C01-9963-1EB3BDF97B31}"/>
                </a:ext>
              </a:extLst>
            </p:cNvPr>
            <p:cNvSpPr/>
            <p:nvPr/>
          </p:nvSpPr>
          <p:spPr>
            <a:xfrm>
              <a:off x="1991083" y="1356957"/>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2581 w 99660"/>
                <a:gd name="connsiteY6" fmla="*/ 30666 h 162911"/>
                <a:gd name="connsiteX7" fmla="*/ 32581 w 99660"/>
                <a:gd name="connsiteY7" fmla="*/ 65164 h 162911"/>
                <a:gd name="connsiteX8" fmla="*/ 93911 w 99660"/>
                <a:gd name="connsiteY8" fmla="*/ 65164 h 162911"/>
                <a:gd name="connsiteX9" fmla="*/ 93911 w 99660"/>
                <a:gd name="connsiteY9" fmla="*/ 95830 h 162911"/>
                <a:gd name="connsiteX10" fmla="*/ 32581 w 99660"/>
                <a:gd name="connsiteY10" fmla="*/ 95830 h 162911"/>
                <a:gd name="connsiteX11" fmla="*/ 32581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2581" y="30666"/>
                  </a:lnTo>
                  <a:lnTo>
                    <a:pt x="32581" y="65164"/>
                  </a:lnTo>
                  <a:lnTo>
                    <a:pt x="93911" y="65164"/>
                  </a:lnTo>
                  <a:lnTo>
                    <a:pt x="93911" y="95830"/>
                  </a:lnTo>
                  <a:lnTo>
                    <a:pt x="32581" y="95830"/>
                  </a:lnTo>
                  <a:lnTo>
                    <a:pt x="32581" y="132246"/>
                  </a:lnTo>
                  <a:lnTo>
                    <a:pt x="99661" y="132246"/>
                  </a:lnTo>
                  <a:close/>
                </a:path>
              </a:pathLst>
            </a:custGeom>
            <a:grpFill/>
            <a:ln w="19162" cap="flat">
              <a:noFill/>
              <a:prstDash val="solid"/>
              <a:miter/>
            </a:ln>
          </p:spPr>
          <p:txBody>
            <a:bodyPr rtlCol="0" anchor="ctr"/>
            <a:lstStyle/>
            <a:p>
              <a:endParaRPr lang="en-GB"/>
            </a:p>
          </p:txBody>
        </p:sp>
        <p:sp>
          <p:nvSpPr>
            <p:cNvPr id="143" name="Freeform: Shape 142">
              <a:extLst>
                <a:ext uri="{FF2B5EF4-FFF2-40B4-BE49-F238E27FC236}">
                  <a16:creationId xmlns:a16="http://schemas.microsoft.com/office/drawing/2014/main" id="{55D790F8-78D9-4D3C-91F0-1CAE4FFE4DB6}"/>
                </a:ext>
              </a:extLst>
            </p:cNvPr>
            <p:cNvSpPr/>
            <p:nvPr/>
          </p:nvSpPr>
          <p:spPr>
            <a:xfrm>
              <a:off x="2119492" y="1356957"/>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2581 w 99660"/>
                <a:gd name="connsiteY6" fmla="*/ 30666 h 162911"/>
                <a:gd name="connsiteX7" fmla="*/ 32581 w 99660"/>
                <a:gd name="connsiteY7" fmla="*/ 65164 h 162911"/>
                <a:gd name="connsiteX8" fmla="*/ 93911 w 99660"/>
                <a:gd name="connsiteY8" fmla="*/ 65164 h 162911"/>
                <a:gd name="connsiteX9" fmla="*/ 93911 w 99660"/>
                <a:gd name="connsiteY9" fmla="*/ 95830 h 162911"/>
                <a:gd name="connsiteX10" fmla="*/ 32581 w 99660"/>
                <a:gd name="connsiteY10" fmla="*/ 95830 h 162911"/>
                <a:gd name="connsiteX11" fmla="*/ 32581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2581" y="30666"/>
                  </a:lnTo>
                  <a:lnTo>
                    <a:pt x="32581" y="65164"/>
                  </a:lnTo>
                  <a:lnTo>
                    <a:pt x="93911" y="65164"/>
                  </a:lnTo>
                  <a:lnTo>
                    <a:pt x="93911" y="95830"/>
                  </a:lnTo>
                  <a:lnTo>
                    <a:pt x="32581" y="95830"/>
                  </a:lnTo>
                  <a:lnTo>
                    <a:pt x="32581" y="132246"/>
                  </a:lnTo>
                  <a:lnTo>
                    <a:pt x="99661" y="132246"/>
                  </a:lnTo>
                  <a:close/>
                </a:path>
              </a:pathLst>
            </a:custGeom>
            <a:grpFill/>
            <a:ln w="19162" cap="flat">
              <a:noFill/>
              <a:prstDash val="solid"/>
              <a:miter/>
            </a:ln>
          </p:spPr>
          <p:txBody>
            <a:bodyPr rtlCol="0" anchor="ctr"/>
            <a:lstStyle/>
            <a:p>
              <a:endParaRPr lang="en-GB"/>
            </a:p>
          </p:txBody>
        </p:sp>
      </p:grpSp>
    </p:spTree>
    <p:extLst>
      <p:ext uri="{BB962C8B-B14F-4D97-AF65-F5344CB8AC3E}">
        <p14:creationId xmlns:p14="http://schemas.microsoft.com/office/powerpoint/2010/main" val="2675816275"/>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383FE-91F1-4222-B611-DB63F66CE838}"/>
              </a:ext>
            </a:extLst>
          </p:cNvPr>
          <p:cNvSpPr>
            <a:spLocks noGrp="1"/>
          </p:cNvSpPr>
          <p:nvPr>
            <p:ph type="title"/>
          </p:nvPr>
        </p:nvSpPr>
        <p:spPr/>
        <p:txBody>
          <a:bodyPr/>
          <a:lstStyle>
            <a:lvl1pPr algn="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057320-C606-4252-8FF8-58BAB677F7BF}"/>
              </a:ext>
            </a:extLst>
          </p:cNvPr>
          <p:cNvSpPr>
            <a:spLocks noGrp="1"/>
          </p:cNvSpPr>
          <p:nvPr>
            <p:ph idx="1"/>
          </p:nvPr>
        </p:nvSpPr>
        <p:spPr>
          <a:xfrm>
            <a:off x="515937" y="1819275"/>
            <a:ext cx="11160125" cy="4236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7D713369-588B-4385-973F-F1AF5804A57D}"/>
              </a:ext>
            </a:extLst>
          </p:cNvPr>
          <p:cNvSpPr>
            <a:spLocks noGrp="1"/>
          </p:cNvSpPr>
          <p:nvPr>
            <p:ph type="sldNum" sz="quarter" idx="12"/>
          </p:nvPr>
        </p:nvSpPr>
        <p:spPr/>
        <p:txBody>
          <a:bodyPr/>
          <a:lstStyle/>
          <a:p>
            <a:fld id="{5FBD6568-6E97-4BDA-BEFD-3C7412E20151}" type="slidenum">
              <a:rPr lang="en-GB" smtClean="0"/>
              <a:t>‹#›</a:t>
            </a:fld>
            <a:endParaRPr lang="en-GB"/>
          </a:p>
        </p:txBody>
      </p:sp>
      <p:grpSp>
        <p:nvGrpSpPr>
          <p:cNvPr id="18" name="Group 17">
            <a:extLst>
              <a:ext uri="{FF2B5EF4-FFF2-40B4-BE49-F238E27FC236}">
                <a16:creationId xmlns:a16="http://schemas.microsoft.com/office/drawing/2014/main" id="{778F9E0C-5EDE-46A2-9179-CF5992B42DD8}"/>
              </a:ext>
            </a:extLst>
          </p:cNvPr>
          <p:cNvGrpSpPr/>
          <p:nvPr userDrawn="1"/>
        </p:nvGrpSpPr>
        <p:grpSpPr>
          <a:xfrm>
            <a:off x="1" y="6057900"/>
            <a:ext cx="2051871" cy="792822"/>
            <a:chOff x="-2883279" y="3607696"/>
            <a:chExt cx="8118995" cy="1890484"/>
          </a:xfrm>
          <a:solidFill>
            <a:schemeClr val="bg1">
              <a:lumMod val="85000"/>
            </a:schemeClr>
          </a:solidFill>
        </p:grpSpPr>
        <p:sp>
          <p:nvSpPr>
            <p:cNvPr id="19" name="Rectangle 18">
              <a:extLst>
                <a:ext uri="{FF2B5EF4-FFF2-40B4-BE49-F238E27FC236}">
                  <a16:creationId xmlns:a16="http://schemas.microsoft.com/office/drawing/2014/main" id="{45DE5559-39FE-4267-BE30-FD5C6F728116}"/>
                </a:ext>
              </a:extLst>
            </p:cNvPr>
            <p:cNvSpPr/>
            <p:nvPr userDrawn="1"/>
          </p:nvSpPr>
          <p:spPr>
            <a:xfrm>
              <a:off x="-2883279" y="3607696"/>
              <a:ext cx="6675879"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Isosceles Triangle 19">
              <a:extLst>
                <a:ext uri="{FF2B5EF4-FFF2-40B4-BE49-F238E27FC236}">
                  <a16:creationId xmlns:a16="http://schemas.microsoft.com/office/drawing/2014/main" id="{642E6118-0DF5-4D29-95B8-F9FBC6030A51}"/>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21" name="Graphic 20">
            <a:extLst>
              <a:ext uri="{FF2B5EF4-FFF2-40B4-BE49-F238E27FC236}">
                <a16:creationId xmlns:a16="http://schemas.microsoft.com/office/drawing/2014/main" id="{D00AB9D9-3B2D-44E5-8D93-041917863D0A}"/>
              </a:ext>
            </a:extLst>
          </p:cNvPr>
          <p:cNvPicPr>
            <a:picLocks noChangeAspect="1"/>
          </p:cNvPicPr>
          <p:nvPr userDrawn="1"/>
        </p:nvPicPr>
        <p:blipFill>
          <a:blip r:embed="rId2"/>
          <a:srcRect t="7924" r="84101" b="83635"/>
          <a:stretch>
            <a:fillRect/>
          </a:stretch>
        </p:blipFill>
        <p:spPr>
          <a:xfrm>
            <a:off x="377002" y="6084302"/>
            <a:ext cx="922396" cy="693036"/>
          </a:xfrm>
          <a:prstGeom prst="rect">
            <a:avLst/>
          </a:prstGeom>
        </p:spPr>
      </p:pic>
    </p:spTree>
    <p:extLst>
      <p:ext uri="{BB962C8B-B14F-4D97-AF65-F5344CB8AC3E}">
        <p14:creationId xmlns:p14="http://schemas.microsoft.com/office/powerpoint/2010/main" val="2791838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0CF10-639A-4376-BA81-00F474C60C63}"/>
              </a:ext>
            </a:extLst>
          </p:cNvPr>
          <p:cNvSpPr>
            <a:spLocks noGrp="1"/>
          </p:cNvSpPr>
          <p:nvPr>
            <p:ph type="title"/>
          </p:nvPr>
        </p:nvSpPr>
        <p:spPr/>
        <p:txBody>
          <a:bodyPr>
            <a:normAutofit/>
          </a:bodyPr>
          <a:lstStyle>
            <a:lvl1pPr>
              <a:defRPr sz="2800" b="1">
                <a:latin typeface="+mn-lt"/>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397CEE1-1300-468E-AFDB-0620C2BFC3F2}"/>
              </a:ext>
            </a:extLst>
          </p:cNvPr>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3114C4A-2F56-4EDB-9E18-3E796084A1B4}"/>
              </a:ext>
            </a:extLst>
          </p:cNvPr>
          <p:cNvSpPr>
            <a:spLocks noGrp="1"/>
          </p:cNvSpPr>
          <p:nvPr>
            <p:ph type="dt" sz="half" idx="10"/>
          </p:nvPr>
        </p:nvSpPr>
        <p:spPr/>
        <p:txBody>
          <a:bodyPr/>
          <a:lstStyle/>
          <a:p>
            <a:fld id="{A6D48AC1-B63F-45A0-9B9A-67A967A4F416}" type="datetime1">
              <a:rPr lang="en-GB" smtClean="0"/>
              <a:t>01/11/2022</a:t>
            </a:fld>
            <a:endParaRPr lang="en-GB"/>
          </a:p>
        </p:txBody>
      </p:sp>
      <p:sp>
        <p:nvSpPr>
          <p:cNvPr id="5" name="Footer Placeholder 4">
            <a:extLst>
              <a:ext uri="{FF2B5EF4-FFF2-40B4-BE49-F238E27FC236}">
                <a16:creationId xmlns:a16="http://schemas.microsoft.com/office/drawing/2014/main" id="{57F092BF-BBD3-4DC0-BB59-061736D183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D21FBE-BC21-4A7D-820D-6355239657BC}"/>
              </a:ext>
            </a:extLst>
          </p:cNvPr>
          <p:cNvSpPr>
            <a:spLocks noGrp="1"/>
          </p:cNvSpPr>
          <p:nvPr>
            <p:ph type="sldNum" sz="quarter" idx="12"/>
          </p:nvPr>
        </p:nvSpPr>
        <p:spPr/>
        <p:txBody>
          <a:bodyPr/>
          <a:lstStyle/>
          <a:p>
            <a:fld id="{962566D9-27CF-406E-9225-F92FEB7BFB37}" type="slidenum">
              <a:rPr lang="en-GB" smtClean="0"/>
              <a:t>‹#›</a:t>
            </a:fld>
            <a:endParaRPr lang="en-GB"/>
          </a:p>
        </p:txBody>
      </p:sp>
      <p:sp>
        <p:nvSpPr>
          <p:cNvPr id="7" name="Rectangle 6">
            <a:extLst>
              <a:ext uri="{FF2B5EF4-FFF2-40B4-BE49-F238E27FC236}">
                <a16:creationId xmlns:a16="http://schemas.microsoft.com/office/drawing/2014/main" id="{9A3F6598-F6C6-4BFE-9625-D5058EB12181}"/>
              </a:ext>
            </a:extLst>
          </p:cNvPr>
          <p:cNvSpPr/>
          <p:nvPr userDrawn="1"/>
        </p:nvSpPr>
        <p:spPr>
          <a:xfrm>
            <a:off x="0" y="0"/>
            <a:ext cx="12192000" cy="538385"/>
          </a:xfrm>
          <a:prstGeom prst="rect">
            <a:avLst/>
          </a:prstGeom>
          <a:solidFill>
            <a:schemeClr val="accent1"/>
          </a:solidFill>
          <a:ln>
            <a:solidFill>
              <a:schemeClr val="accent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GB" sz="2400" b="1">
                <a:latin typeface="Calibri" panose="020F0502020204030204" pitchFamily="34" charset="0"/>
                <a:cs typeface="Calibri" panose="020F0502020204030204" pitchFamily="34" charset="0"/>
              </a:rPr>
              <a:t>Open Banking Strategic Working Group </a:t>
            </a:r>
          </a:p>
        </p:txBody>
      </p:sp>
    </p:spTree>
    <p:extLst>
      <p:ext uri="{BB962C8B-B14F-4D97-AF65-F5344CB8AC3E}">
        <p14:creationId xmlns:p14="http://schemas.microsoft.com/office/powerpoint/2010/main" val="22330461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33251-D5C3-4968-BB13-AD0FF5315B9B}"/>
              </a:ext>
            </a:extLst>
          </p:cNvPr>
          <p:cNvSpPr>
            <a:spLocks noGrp="1"/>
          </p:cNvSpPr>
          <p:nvPr>
            <p:ph type="title"/>
          </p:nvPr>
        </p:nvSpPr>
        <p:spPr>
          <a:xfrm>
            <a:off x="4679488" y="1138238"/>
            <a:ext cx="6996574" cy="1647825"/>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62CD6AF-3CEA-4FC5-8522-130AB9461765}"/>
              </a:ext>
            </a:extLst>
          </p:cNvPr>
          <p:cNvSpPr>
            <a:spLocks noGrp="1"/>
          </p:cNvSpPr>
          <p:nvPr>
            <p:ph type="body" idx="1"/>
          </p:nvPr>
        </p:nvSpPr>
        <p:spPr>
          <a:xfrm>
            <a:off x="4679488" y="2813051"/>
            <a:ext cx="6996574"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9FA894E1-2EB1-413F-B75F-29F5A94A6632}"/>
              </a:ext>
            </a:extLst>
          </p:cNvPr>
          <p:cNvSpPr>
            <a:spLocks noGrp="1"/>
          </p:cNvSpPr>
          <p:nvPr>
            <p:ph type="sldNum" sz="quarter" idx="12"/>
          </p:nvPr>
        </p:nvSpPr>
        <p:spPr/>
        <p:txBody>
          <a:bodyPr/>
          <a:lstStyle/>
          <a:p>
            <a:fld id="{5FBD6568-6E97-4BDA-BEFD-3C7412E20151}" type="slidenum">
              <a:rPr lang="en-GB" smtClean="0"/>
              <a:t>‹#›</a:t>
            </a:fld>
            <a:endParaRPr lang="en-GB"/>
          </a:p>
        </p:txBody>
      </p:sp>
      <p:grpSp>
        <p:nvGrpSpPr>
          <p:cNvPr id="7" name="Group 6">
            <a:extLst>
              <a:ext uri="{FF2B5EF4-FFF2-40B4-BE49-F238E27FC236}">
                <a16:creationId xmlns:a16="http://schemas.microsoft.com/office/drawing/2014/main" id="{B100C020-BAF6-4EAA-9039-DA9726E5E47A}"/>
              </a:ext>
            </a:extLst>
          </p:cNvPr>
          <p:cNvGrpSpPr/>
          <p:nvPr userDrawn="1"/>
        </p:nvGrpSpPr>
        <p:grpSpPr>
          <a:xfrm>
            <a:off x="-1" y="-21325"/>
            <a:ext cx="4429169" cy="6122351"/>
            <a:chOff x="2966208" y="3607696"/>
            <a:chExt cx="2269508" cy="1890484"/>
          </a:xfrm>
          <a:solidFill>
            <a:schemeClr val="accent3"/>
          </a:solidFill>
        </p:grpSpPr>
        <p:sp>
          <p:nvSpPr>
            <p:cNvPr id="8" name="Rectangle 7">
              <a:extLst>
                <a:ext uri="{FF2B5EF4-FFF2-40B4-BE49-F238E27FC236}">
                  <a16:creationId xmlns:a16="http://schemas.microsoft.com/office/drawing/2014/main" id="{F58D5FD5-6628-4BD2-BA8A-3B739BEAB089}"/>
                </a:ext>
              </a:extLst>
            </p:cNvPr>
            <p:cNvSpPr/>
            <p:nvPr userDrawn="1"/>
          </p:nvSpPr>
          <p:spPr>
            <a:xfrm>
              <a:off x="2966208" y="3607696"/>
              <a:ext cx="826387"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Isosceles Triangle 8">
              <a:extLst>
                <a:ext uri="{FF2B5EF4-FFF2-40B4-BE49-F238E27FC236}">
                  <a16:creationId xmlns:a16="http://schemas.microsoft.com/office/drawing/2014/main" id="{72459FD7-70E2-4754-93D7-39FFC8545181}"/>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4" name="Group 73">
            <a:extLst>
              <a:ext uri="{FF2B5EF4-FFF2-40B4-BE49-F238E27FC236}">
                <a16:creationId xmlns:a16="http://schemas.microsoft.com/office/drawing/2014/main" id="{C69E4681-836D-4C03-9414-A6975F6C7D9D}"/>
              </a:ext>
            </a:extLst>
          </p:cNvPr>
          <p:cNvGrpSpPr/>
          <p:nvPr userDrawn="1"/>
        </p:nvGrpSpPr>
        <p:grpSpPr>
          <a:xfrm>
            <a:off x="779821" y="1138238"/>
            <a:ext cx="1445081" cy="824139"/>
            <a:chOff x="779821" y="1689832"/>
            <a:chExt cx="1445081" cy="824139"/>
          </a:xfrm>
          <a:solidFill>
            <a:schemeClr val="bg1"/>
          </a:solidFill>
        </p:grpSpPr>
        <p:sp>
          <p:nvSpPr>
            <p:cNvPr id="41" name="Freeform: Shape 40">
              <a:extLst>
                <a:ext uri="{FF2B5EF4-FFF2-40B4-BE49-F238E27FC236}">
                  <a16:creationId xmlns:a16="http://schemas.microsoft.com/office/drawing/2014/main" id="{D349EFAC-21C7-47CF-981F-3D4D39157EFB}"/>
                </a:ext>
              </a:extLst>
            </p:cNvPr>
            <p:cNvSpPr/>
            <p:nvPr/>
          </p:nvSpPr>
          <p:spPr>
            <a:xfrm>
              <a:off x="1565608" y="1693665"/>
              <a:ext cx="111160" cy="164828"/>
            </a:xfrm>
            <a:custGeom>
              <a:avLst/>
              <a:gdLst>
                <a:gd name="connsiteX0" fmla="*/ 0 w 111160"/>
                <a:gd name="connsiteY0" fmla="*/ 134162 h 164828"/>
                <a:gd name="connsiteX1" fmla="*/ 26832 w 111160"/>
                <a:gd name="connsiteY1" fmla="*/ 118830 h 164828"/>
                <a:gd name="connsiteX2" fmla="*/ 53664 w 111160"/>
                <a:gd name="connsiteY2" fmla="*/ 134162 h 164828"/>
                <a:gd name="connsiteX3" fmla="*/ 78579 w 111160"/>
                <a:gd name="connsiteY3" fmla="*/ 111163 h 164828"/>
                <a:gd name="connsiteX4" fmla="*/ 78579 w 111160"/>
                <a:gd name="connsiteY4" fmla="*/ 0 h 164828"/>
                <a:gd name="connsiteX5" fmla="*/ 111160 w 111160"/>
                <a:gd name="connsiteY5" fmla="*/ 0 h 164828"/>
                <a:gd name="connsiteX6" fmla="*/ 111160 w 111160"/>
                <a:gd name="connsiteY6" fmla="*/ 111163 h 164828"/>
                <a:gd name="connsiteX7" fmla="*/ 53664 w 111160"/>
                <a:gd name="connsiteY7" fmla="*/ 164828 h 164828"/>
                <a:gd name="connsiteX8" fmla="*/ 0 w 111160"/>
                <a:gd name="connsiteY8" fmla="*/ 134162 h 164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160" h="164828">
                  <a:moveTo>
                    <a:pt x="0" y="134162"/>
                  </a:moveTo>
                  <a:lnTo>
                    <a:pt x="26832" y="118830"/>
                  </a:lnTo>
                  <a:cubicBezTo>
                    <a:pt x="32581" y="128413"/>
                    <a:pt x="40248" y="134162"/>
                    <a:pt x="53664" y="134162"/>
                  </a:cubicBezTo>
                  <a:cubicBezTo>
                    <a:pt x="70912" y="134162"/>
                    <a:pt x="78579" y="124579"/>
                    <a:pt x="78579" y="111163"/>
                  </a:cubicBezTo>
                  <a:lnTo>
                    <a:pt x="78579" y="0"/>
                  </a:lnTo>
                  <a:lnTo>
                    <a:pt x="111160" y="0"/>
                  </a:lnTo>
                  <a:lnTo>
                    <a:pt x="111160" y="111163"/>
                  </a:lnTo>
                  <a:cubicBezTo>
                    <a:pt x="111160" y="145662"/>
                    <a:pt x="86245" y="164828"/>
                    <a:pt x="53664" y="164828"/>
                  </a:cubicBezTo>
                  <a:cubicBezTo>
                    <a:pt x="28748" y="164828"/>
                    <a:pt x="9583" y="155245"/>
                    <a:pt x="0" y="134162"/>
                  </a:cubicBezTo>
                  <a:close/>
                </a:path>
              </a:pathLst>
            </a:custGeom>
            <a:grpFill/>
            <a:ln w="19162" cap="flat">
              <a:noFill/>
              <a:prstDash val="solid"/>
              <a:miter/>
            </a:ln>
          </p:spPr>
          <p:txBody>
            <a:bodyPr rtlCol="0" anchor="ctr"/>
            <a:lstStyle/>
            <a:p>
              <a:endParaRPr lang="en-GB"/>
            </a:p>
          </p:txBody>
        </p:sp>
        <p:sp>
          <p:nvSpPr>
            <p:cNvPr id="42" name="Freeform: Shape 41">
              <a:extLst>
                <a:ext uri="{FF2B5EF4-FFF2-40B4-BE49-F238E27FC236}">
                  <a16:creationId xmlns:a16="http://schemas.microsoft.com/office/drawing/2014/main" id="{974E6AE3-D17A-4380-B0EF-85EA38D190D9}"/>
                </a:ext>
              </a:extLst>
            </p:cNvPr>
            <p:cNvSpPr/>
            <p:nvPr/>
          </p:nvSpPr>
          <p:spPr>
            <a:xfrm>
              <a:off x="1699767" y="1689832"/>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7992 w 168656"/>
                <a:gd name="connsiteY5" fmla="*/ 84331 h 168661"/>
                <a:gd name="connsiteX6" fmla="*/ 86245 w 168656"/>
                <a:gd name="connsiteY6" fmla="*/ 30666 h 168661"/>
                <a:gd name="connsiteX7" fmla="*/ 34498 w 168656"/>
                <a:gd name="connsiteY7" fmla="*/ 84331 h 168661"/>
                <a:gd name="connsiteX8" fmla="*/ 86245 w 168656"/>
                <a:gd name="connsiteY8" fmla="*/ 137995 h 168661"/>
                <a:gd name="connsiteX9" fmla="*/ 137992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2246"/>
                    <a:pt x="0" y="84331"/>
                  </a:cubicBezTo>
                  <a:close/>
                  <a:moveTo>
                    <a:pt x="137992" y="84331"/>
                  </a:moveTo>
                  <a:cubicBezTo>
                    <a:pt x="137992" y="53665"/>
                    <a:pt x="114993" y="30666"/>
                    <a:pt x="86245" y="30666"/>
                  </a:cubicBezTo>
                  <a:cubicBezTo>
                    <a:pt x="57497" y="30666"/>
                    <a:pt x="34498" y="53665"/>
                    <a:pt x="34498" y="84331"/>
                  </a:cubicBezTo>
                  <a:cubicBezTo>
                    <a:pt x="34498" y="114996"/>
                    <a:pt x="57497" y="137995"/>
                    <a:pt x="86245" y="137995"/>
                  </a:cubicBezTo>
                  <a:cubicBezTo>
                    <a:pt x="114993" y="137995"/>
                    <a:pt x="137992" y="116913"/>
                    <a:pt x="137992" y="84331"/>
                  </a:cubicBezTo>
                  <a:close/>
                </a:path>
              </a:pathLst>
            </a:custGeom>
            <a:grpFill/>
            <a:ln w="19162" cap="flat">
              <a:noFill/>
              <a:prstDash val="solid"/>
              <a:miter/>
            </a:ln>
          </p:spPr>
          <p:txBody>
            <a:bodyPr rtlCol="0" anchor="ctr"/>
            <a:lstStyle/>
            <a:p>
              <a:endParaRPr lang="en-GB"/>
            </a:p>
          </p:txBody>
        </p:sp>
        <p:sp>
          <p:nvSpPr>
            <p:cNvPr id="43" name="Freeform: Shape 42">
              <a:extLst>
                <a:ext uri="{FF2B5EF4-FFF2-40B4-BE49-F238E27FC236}">
                  <a16:creationId xmlns:a16="http://schemas.microsoft.com/office/drawing/2014/main" id="{2F0EED80-0796-4B2F-AA6A-0F4C57474CC5}"/>
                </a:ext>
              </a:extLst>
            </p:cNvPr>
            <p:cNvSpPr/>
            <p:nvPr/>
          </p:nvSpPr>
          <p:spPr>
            <a:xfrm>
              <a:off x="1895255" y="1693665"/>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44" name="Freeform: Shape 43">
              <a:extLst>
                <a:ext uri="{FF2B5EF4-FFF2-40B4-BE49-F238E27FC236}">
                  <a16:creationId xmlns:a16="http://schemas.microsoft.com/office/drawing/2014/main" id="{6B3B2676-539C-4321-A908-A13DFB121E42}"/>
                </a:ext>
              </a:extLst>
            </p:cNvPr>
            <p:cNvSpPr/>
            <p:nvPr/>
          </p:nvSpPr>
          <p:spPr>
            <a:xfrm>
              <a:off x="1960418" y="1693665"/>
              <a:ext cx="126492" cy="162911"/>
            </a:xfrm>
            <a:custGeom>
              <a:avLst/>
              <a:gdLst>
                <a:gd name="connsiteX0" fmla="*/ 126493 w 126492"/>
                <a:gd name="connsiteY0" fmla="*/ 0 h 162911"/>
                <a:gd name="connsiteX1" fmla="*/ 126493 w 126492"/>
                <a:gd name="connsiteY1" fmla="*/ 162911 h 162911"/>
                <a:gd name="connsiteX2" fmla="*/ 101577 w 126492"/>
                <a:gd name="connsiteY2" fmla="*/ 162911 h 162911"/>
                <a:gd name="connsiteX3" fmla="*/ 32581 w 126492"/>
                <a:gd name="connsiteY3" fmla="*/ 63248 h 162911"/>
                <a:gd name="connsiteX4" fmla="*/ 32581 w 126492"/>
                <a:gd name="connsiteY4" fmla="*/ 162911 h 162911"/>
                <a:gd name="connsiteX5" fmla="*/ 0 w 126492"/>
                <a:gd name="connsiteY5" fmla="*/ 162911 h 162911"/>
                <a:gd name="connsiteX6" fmla="*/ 0 w 126492"/>
                <a:gd name="connsiteY6" fmla="*/ 0 h 162911"/>
                <a:gd name="connsiteX7" fmla="*/ 24915 w 126492"/>
                <a:gd name="connsiteY7" fmla="*/ 0 h 162911"/>
                <a:gd name="connsiteX8" fmla="*/ 93911 w 126492"/>
                <a:gd name="connsiteY8" fmla="*/ 99663 h 162911"/>
                <a:gd name="connsiteX9" fmla="*/ 93911 w 126492"/>
                <a:gd name="connsiteY9" fmla="*/ 0 h 162911"/>
                <a:gd name="connsiteX10" fmla="*/ 126493 w 126492"/>
                <a:gd name="connsiteY10"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492" h="162911">
                  <a:moveTo>
                    <a:pt x="126493" y="0"/>
                  </a:moveTo>
                  <a:lnTo>
                    <a:pt x="126493" y="162911"/>
                  </a:lnTo>
                  <a:lnTo>
                    <a:pt x="101577" y="162911"/>
                  </a:lnTo>
                  <a:lnTo>
                    <a:pt x="32581" y="63248"/>
                  </a:lnTo>
                  <a:lnTo>
                    <a:pt x="32581" y="162911"/>
                  </a:lnTo>
                  <a:lnTo>
                    <a:pt x="0" y="162911"/>
                  </a:lnTo>
                  <a:lnTo>
                    <a:pt x="0" y="0"/>
                  </a:lnTo>
                  <a:lnTo>
                    <a:pt x="24915" y="0"/>
                  </a:lnTo>
                  <a:lnTo>
                    <a:pt x="93911" y="99663"/>
                  </a:lnTo>
                  <a:lnTo>
                    <a:pt x="93911" y="0"/>
                  </a:lnTo>
                  <a:lnTo>
                    <a:pt x="126493" y="0"/>
                  </a:lnTo>
                  <a:close/>
                </a:path>
              </a:pathLst>
            </a:custGeom>
            <a:grpFill/>
            <a:ln w="19162" cap="flat">
              <a:noFill/>
              <a:prstDash val="solid"/>
              <a:miter/>
            </a:ln>
          </p:spPr>
          <p:txBody>
            <a:bodyPr rtlCol="0" anchor="ctr"/>
            <a:lstStyle/>
            <a:p>
              <a:endParaRPr lang="en-GB"/>
            </a:p>
          </p:txBody>
        </p:sp>
        <p:sp>
          <p:nvSpPr>
            <p:cNvPr id="45" name="Freeform: Shape 44">
              <a:extLst>
                <a:ext uri="{FF2B5EF4-FFF2-40B4-BE49-F238E27FC236}">
                  <a16:creationId xmlns:a16="http://schemas.microsoft.com/office/drawing/2014/main" id="{FFC006F0-DF61-4115-A4BC-7BD0C0969925}"/>
                </a:ext>
              </a:extLst>
            </p:cNvPr>
            <p:cNvSpPr/>
            <p:nvPr/>
          </p:nvSpPr>
          <p:spPr>
            <a:xfrm>
              <a:off x="2104160" y="1693665"/>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46" name="Freeform: Shape 45">
              <a:extLst>
                <a:ext uri="{FF2B5EF4-FFF2-40B4-BE49-F238E27FC236}">
                  <a16:creationId xmlns:a16="http://schemas.microsoft.com/office/drawing/2014/main" id="{2EC4BB97-2FFB-401A-8514-59B133379C8C}"/>
                </a:ext>
              </a:extLst>
            </p:cNvPr>
            <p:cNvSpPr/>
            <p:nvPr/>
          </p:nvSpPr>
          <p:spPr>
            <a:xfrm>
              <a:off x="779821" y="1910241"/>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1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4498 w 124575"/>
                <a:gd name="connsiteY11" fmla="*/ 78581 h 162911"/>
                <a:gd name="connsiteX12" fmla="*/ 67079 w 124575"/>
                <a:gd name="connsiteY12" fmla="*/ 78581 h 162911"/>
                <a:gd name="connsiteX13" fmla="*/ 90078 w 124575"/>
                <a:gd name="connsiteY13" fmla="*/ 53665 h 162911"/>
                <a:gd name="connsiteX14" fmla="*/ 67079 w 124575"/>
                <a:gd name="connsiteY14" fmla="*/ 30666 h 162911"/>
                <a:gd name="connsiteX15" fmla="*/ 34498 w 124575"/>
                <a:gd name="connsiteY15" fmla="*/ 30666 h 162911"/>
                <a:gd name="connsiteX16" fmla="*/ 34498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1" y="101580"/>
                  </a:cubicBezTo>
                  <a:lnTo>
                    <a:pt x="124576" y="162911"/>
                  </a:lnTo>
                  <a:lnTo>
                    <a:pt x="90078" y="162911"/>
                  </a:lnTo>
                  <a:lnTo>
                    <a:pt x="57497" y="107330"/>
                  </a:lnTo>
                  <a:close/>
                  <a:moveTo>
                    <a:pt x="34498" y="78581"/>
                  </a:moveTo>
                  <a:lnTo>
                    <a:pt x="67079" y="78581"/>
                  </a:lnTo>
                  <a:cubicBezTo>
                    <a:pt x="78579" y="78581"/>
                    <a:pt x="90078" y="67081"/>
                    <a:pt x="90078" y="53665"/>
                  </a:cubicBezTo>
                  <a:cubicBezTo>
                    <a:pt x="90078" y="40249"/>
                    <a:pt x="80495" y="30666"/>
                    <a:pt x="67079" y="30666"/>
                  </a:cubicBezTo>
                  <a:lnTo>
                    <a:pt x="34498" y="30666"/>
                  </a:lnTo>
                  <a:lnTo>
                    <a:pt x="34498" y="78581"/>
                  </a:lnTo>
                  <a:close/>
                </a:path>
              </a:pathLst>
            </a:custGeom>
            <a:grpFill/>
            <a:ln w="19162" cap="flat">
              <a:noFill/>
              <a:prstDash val="solid"/>
              <a:miter/>
            </a:ln>
          </p:spPr>
          <p:txBody>
            <a:bodyPr rtlCol="0" anchor="ctr"/>
            <a:lstStyle/>
            <a:p>
              <a:endParaRPr lang="en-GB"/>
            </a:p>
          </p:txBody>
        </p:sp>
        <p:sp>
          <p:nvSpPr>
            <p:cNvPr id="47" name="Freeform: Shape 46">
              <a:extLst>
                <a:ext uri="{FF2B5EF4-FFF2-40B4-BE49-F238E27FC236}">
                  <a16:creationId xmlns:a16="http://schemas.microsoft.com/office/drawing/2014/main" id="{B97B0F53-5DA2-4B1F-8866-53322A64345F}"/>
                </a:ext>
              </a:extLst>
            </p:cNvPr>
            <p:cNvSpPr/>
            <p:nvPr/>
          </p:nvSpPr>
          <p:spPr>
            <a:xfrm>
              <a:off x="929313" y="1910241"/>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7744 w 99660"/>
                <a:gd name="connsiteY4" fmla="*/ 0 h 162911"/>
                <a:gd name="connsiteX5" fmla="*/ 97744 w 99660"/>
                <a:gd name="connsiteY5" fmla="*/ 30666 h 162911"/>
                <a:gd name="connsiteX6" fmla="*/ 30665 w 99660"/>
                <a:gd name="connsiteY6" fmla="*/ 30666 h 162911"/>
                <a:gd name="connsiteX7" fmla="*/ 30665 w 99660"/>
                <a:gd name="connsiteY7" fmla="*/ 65165 h 162911"/>
                <a:gd name="connsiteX8" fmla="*/ 91995 w 99660"/>
                <a:gd name="connsiteY8" fmla="*/ 65165 h 162911"/>
                <a:gd name="connsiteX9" fmla="*/ 91995 w 99660"/>
                <a:gd name="connsiteY9" fmla="*/ 95830 h 162911"/>
                <a:gd name="connsiteX10" fmla="*/ 30665 w 99660"/>
                <a:gd name="connsiteY10" fmla="*/ 95830 h 162911"/>
                <a:gd name="connsiteX11" fmla="*/ 30665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7744" y="0"/>
                  </a:lnTo>
                  <a:lnTo>
                    <a:pt x="97744" y="30666"/>
                  </a:lnTo>
                  <a:lnTo>
                    <a:pt x="30665" y="30666"/>
                  </a:lnTo>
                  <a:lnTo>
                    <a:pt x="30665" y="65165"/>
                  </a:lnTo>
                  <a:lnTo>
                    <a:pt x="91995" y="65165"/>
                  </a:lnTo>
                  <a:lnTo>
                    <a:pt x="91995" y="95830"/>
                  </a:lnTo>
                  <a:lnTo>
                    <a:pt x="30665" y="95830"/>
                  </a:lnTo>
                  <a:lnTo>
                    <a:pt x="30665" y="132246"/>
                  </a:lnTo>
                  <a:lnTo>
                    <a:pt x="99661" y="132246"/>
                  </a:lnTo>
                  <a:close/>
                </a:path>
              </a:pathLst>
            </a:custGeom>
            <a:grpFill/>
            <a:ln w="19162" cap="flat">
              <a:noFill/>
              <a:prstDash val="solid"/>
              <a:miter/>
            </a:ln>
          </p:spPr>
          <p:txBody>
            <a:bodyPr rtlCol="0" anchor="ctr"/>
            <a:lstStyle/>
            <a:p>
              <a:endParaRPr lang="en-GB"/>
            </a:p>
          </p:txBody>
        </p:sp>
        <p:sp>
          <p:nvSpPr>
            <p:cNvPr id="48" name="Freeform: Shape 47">
              <a:extLst>
                <a:ext uri="{FF2B5EF4-FFF2-40B4-BE49-F238E27FC236}">
                  <a16:creationId xmlns:a16="http://schemas.microsoft.com/office/drawing/2014/main" id="{38A3FF75-76E8-4B9C-96F6-851F7F77D678}"/>
                </a:ext>
              </a:extLst>
            </p:cNvPr>
            <p:cNvSpPr/>
            <p:nvPr/>
          </p:nvSpPr>
          <p:spPr>
            <a:xfrm>
              <a:off x="1046222" y="1908324"/>
              <a:ext cx="166740" cy="168661"/>
            </a:xfrm>
            <a:custGeom>
              <a:avLst/>
              <a:gdLst>
                <a:gd name="connsiteX0" fmla="*/ 166740 w 166740"/>
                <a:gd name="connsiteY0" fmla="*/ 90080 h 168661"/>
                <a:gd name="connsiteX1" fmla="*/ 86245 w 166740"/>
                <a:gd name="connsiteY1" fmla="*/ 168661 h 168661"/>
                <a:gd name="connsiteX2" fmla="*/ 0 w 166740"/>
                <a:gd name="connsiteY2" fmla="*/ 84331 h 168661"/>
                <a:gd name="connsiteX3" fmla="*/ 84328 w 166740"/>
                <a:gd name="connsiteY3" fmla="*/ 0 h 168661"/>
                <a:gd name="connsiteX4" fmla="*/ 155241 w 166740"/>
                <a:gd name="connsiteY4" fmla="*/ 38332 h 168661"/>
                <a:gd name="connsiteX5" fmla="*/ 128409 w 166740"/>
                <a:gd name="connsiteY5" fmla="*/ 53665 h 168661"/>
                <a:gd name="connsiteX6" fmla="*/ 84328 w 166740"/>
                <a:gd name="connsiteY6" fmla="*/ 30666 h 168661"/>
                <a:gd name="connsiteX7" fmla="*/ 30665 w 166740"/>
                <a:gd name="connsiteY7" fmla="*/ 84331 h 168661"/>
                <a:gd name="connsiteX8" fmla="*/ 86245 w 166740"/>
                <a:gd name="connsiteY8" fmla="*/ 137995 h 168661"/>
                <a:gd name="connsiteX9" fmla="*/ 134159 w 166740"/>
                <a:gd name="connsiteY9" fmla="*/ 107330 h 168661"/>
                <a:gd name="connsiteX10" fmla="*/ 84328 w 166740"/>
                <a:gd name="connsiteY10" fmla="*/ 107330 h 168661"/>
                <a:gd name="connsiteX11" fmla="*/ 84328 w 166740"/>
                <a:gd name="connsiteY11" fmla="*/ 78581 h 168661"/>
                <a:gd name="connsiteX12" fmla="*/ 166740 w 166740"/>
                <a:gd name="connsiteY12" fmla="*/ 78581 h 168661"/>
                <a:gd name="connsiteX13" fmla="*/ 166740 w 166740"/>
                <a:gd name="connsiteY13" fmla="*/ 9008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6740" h="168661">
                  <a:moveTo>
                    <a:pt x="166740" y="90080"/>
                  </a:moveTo>
                  <a:cubicBezTo>
                    <a:pt x="166740" y="136079"/>
                    <a:pt x="134159" y="168661"/>
                    <a:pt x="86245" y="168661"/>
                  </a:cubicBezTo>
                  <a:cubicBezTo>
                    <a:pt x="34498" y="168661"/>
                    <a:pt x="0" y="130329"/>
                    <a:pt x="0" y="84331"/>
                  </a:cubicBezTo>
                  <a:cubicBezTo>
                    <a:pt x="0" y="36416"/>
                    <a:pt x="36415" y="0"/>
                    <a:pt x="84328" y="0"/>
                  </a:cubicBezTo>
                  <a:cubicBezTo>
                    <a:pt x="114993" y="0"/>
                    <a:pt x="141825" y="15333"/>
                    <a:pt x="155241" y="38332"/>
                  </a:cubicBezTo>
                  <a:lnTo>
                    <a:pt x="128409" y="53665"/>
                  </a:lnTo>
                  <a:cubicBezTo>
                    <a:pt x="120743" y="40249"/>
                    <a:pt x="105410" y="30666"/>
                    <a:pt x="84328" y="30666"/>
                  </a:cubicBezTo>
                  <a:cubicBezTo>
                    <a:pt x="53663" y="30666"/>
                    <a:pt x="30665" y="53665"/>
                    <a:pt x="30665" y="84331"/>
                  </a:cubicBezTo>
                  <a:cubicBezTo>
                    <a:pt x="30665" y="114996"/>
                    <a:pt x="51747" y="137995"/>
                    <a:pt x="86245" y="137995"/>
                  </a:cubicBezTo>
                  <a:cubicBezTo>
                    <a:pt x="111160" y="137995"/>
                    <a:pt x="128409" y="126496"/>
                    <a:pt x="134159" y="107330"/>
                  </a:cubicBezTo>
                  <a:lnTo>
                    <a:pt x="84328" y="107330"/>
                  </a:lnTo>
                  <a:lnTo>
                    <a:pt x="84328" y="78581"/>
                  </a:lnTo>
                  <a:lnTo>
                    <a:pt x="166740" y="78581"/>
                  </a:lnTo>
                  <a:lnTo>
                    <a:pt x="166740" y="90080"/>
                  </a:lnTo>
                  <a:close/>
                </a:path>
              </a:pathLst>
            </a:custGeom>
            <a:grpFill/>
            <a:ln w="19162" cap="flat">
              <a:noFill/>
              <a:prstDash val="solid"/>
              <a:miter/>
            </a:ln>
          </p:spPr>
          <p:txBody>
            <a:bodyPr rtlCol="0" anchor="ctr"/>
            <a:lstStyle/>
            <a:p>
              <a:endParaRPr lang="en-GB"/>
            </a:p>
          </p:txBody>
        </p:sp>
        <p:sp>
          <p:nvSpPr>
            <p:cNvPr id="49" name="Freeform: Shape 48">
              <a:extLst>
                <a:ext uri="{FF2B5EF4-FFF2-40B4-BE49-F238E27FC236}">
                  <a16:creationId xmlns:a16="http://schemas.microsoft.com/office/drawing/2014/main" id="{C371D7AD-DF24-42EF-8A99-775BFDC5027B}"/>
                </a:ext>
              </a:extLst>
            </p:cNvPr>
            <p:cNvSpPr/>
            <p:nvPr/>
          </p:nvSpPr>
          <p:spPr>
            <a:xfrm>
              <a:off x="1235961" y="1912158"/>
              <a:ext cx="126492" cy="164827"/>
            </a:xfrm>
            <a:custGeom>
              <a:avLst/>
              <a:gdLst>
                <a:gd name="connsiteX0" fmla="*/ 0 w 126492"/>
                <a:gd name="connsiteY0" fmla="*/ 109247 h 164827"/>
                <a:gd name="connsiteX1" fmla="*/ 0 w 126492"/>
                <a:gd name="connsiteY1" fmla="*/ 0 h 164827"/>
                <a:gd name="connsiteX2" fmla="*/ 32581 w 126492"/>
                <a:gd name="connsiteY2" fmla="*/ 0 h 164827"/>
                <a:gd name="connsiteX3" fmla="*/ 32581 w 126492"/>
                <a:gd name="connsiteY3" fmla="*/ 107330 h 164827"/>
                <a:gd name="connsiteX4" fmla="*/ 63246 w 126492"/>
                <a:gd name="connsiteY4" fmla="*/ 134162 h 164827"/>
                <a:gd name="connsiteX5" fmla="*/ 93911 w 126492"/>
                <a:gd name="connsiteY5" fmla="*/ 107330 h 164827"/>
                <a:gd name="connsiteX6" fmla="*/ 93911 w 126492"/>
                <a:gd name="connsiteY6" fmla="*/ 0 h 164827"/>
                <a:gd name="connsiteX7" fmla="*/ 126492 w 126492"/>
                <a:gd name="connsiteY7" fmla="*/ 0 h 164827"/>
                <a:gd name="connsiteX8" fmla="*/ 126492 w 126492"/>
                <a:gd name="connsiteY8" fmla="*/ 109247 h 164827"/>
                <a:gd name="connsiteX9" fmla="*/ 65163 w 126492"/>
                <a:gd name="connsiteY9" fmla="*/ 164828 h 164827"/>
                <a:gd name="connsiteX10" fmla="*/ 0 w 126492"/>
                <a:gd name="connsiteY10" fmla="*/ 109247 h 164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492" h="164827">
                  <a:moveTo>
                    <a:pt x="0" y="109247"/>
                  </a:moveTo>
                  <a:lnTo>
                    <a:pt x="0" y="0"/>
                  </a:lnTo>
                  <a:lnTo>
                    <a:pt x="32581" y="0"/>
                  </a:lnTo>
                  <a:lnTo>
                    <a:pt x="32581" y="107330"/>
                  </a:lnTo>
                  <a:cubicBezTo>
                    <a:pt x="32581" y="122663"/>
                    <a:pt x="40248" y="134162"/>
                    <a:pt x="63246" y="134162"/>
                  </a:cubicBezTo>
                  <a:cubicBezTo>
                    <a:pt x="84328" y="134162"/>
                    <a:pt x="93911" y="122663"/>
                    <a:pt x="93911" y="107330"/>
                  </a:cubicBezTo>
                  <a:lnTo>
                    <a:pt x="93911" y="0"/>
                  </a:lnTo>
                  <a:lnTo>
                    <a:pt x="126492" y="0"/>
                  </a:lnTo>
                  <a:lnTo>
                    <a:pt x="126492" y="109247"/>
                  </a:lnTo>
                  <a:cubicBezTo>
                    <a:pt x="126492" y="143745"/>
                    <a:pt x="99661" y="164828"/>
                    <a:pt x="65163" y="164828"/>
                  </a:cubicBezTo>
                  <a:cubicBezTo>
                    <a:pt x="26832" y="164828"/>
                    <a:pt x="0" y="143745"/>
                    <a:pt x="0" y="109247"/>
                  </a:cubicBezTo>
                  <a:close/>
                </a:path>
              </a:pathLst>
            </a:custGeom>
            <a:grpFill/>
            <a:ln w="19162" cap="flat">
              <a:noFill/>
              <a:prstDash val="solid"/>
              <a:miter/>
            </a:ln>
          </p:spPr>
          <p:txBody>
            <a:bodyPr rtlCol="0" anchor="ctr"/>
            <a:lstStyle/>
            <a:p>
              <a:endParaRPr lang="en-GB"/>
            </a:p>
          </p:txBody>
        </p:sp>
        <p:sp>
          <p:nvSpPr>
            <p:cNvPr id="50" name="Freeform: Shape 49">
              <a:extLst>
                <a:ext uri="{FF2B5EF4-FFF2-40B4-BE49-F238E27FC236}">
                  <a16:creationId xmlns:a16="http://schemas.microsoft.com/office/drawing/2014/main" id="{464FCA02-2DF1-48B0-83A9-E797AB563C1D}"/>
                </a:ext>
              </a:extLst>
            </p:cNvPr>
            <p:cNvSpPr/>
            <p:nvPr/>
          </p:nvSpPr>
          <p:spPr>
            <a:xfrm>
              <a:off x="1393118" y="1910241"/>
              <a:ext cx="93911" cy="162911"/>
            </a:xfrm>
            <a:custGeom>
              <a:avLst/>
              <a:gdLst>
                <a:gd name="connsiteX0" fmla="*/ 93911 w 93911"/>
                <a:gd name="connsiteY0" fmla="*/ 132246 h 162911"/>
                <a:gd name="connsiteX1" fmla="*/ 93911 w 93911"/>
                <a:gd name="connsiteY1" fmla="*/ 162911 h 162911"/>
                <a:gd name="connsiteX2" fmla="*/ 0 w 93911"/>
                <a:gd name="connsiteY2" fmla="*/ 162911 h 162911"/>
                <a:gd name="connsiteX3" fmla="*/ 0 w 93911"/>
                <a:gd name="connsiteY3" fmla="*/ 0 h 162911"/>
                <a:gd name="connsiteX4" fmla="*/ 32581 w 93911"/>
                <a:gd name="connsiteY4" fmla="*/ 0 h 162911"/>
                <a:gd name="connsiteX5" fmla="*/ 32581 w 93911"/>
                <a:gd name="connsiteY5" fmla="*/ 132246 h 162911"/>
                <a:gd name="connsiteX6" fmla="*/ 93911 w 93911"/>
                <a:gd name="connsiteY6"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911" h="162911">
                  <a:moveTo>
                    <a:pt x="93911" y="132246"/>
                  </a:moveTo>
                  <a:lnTo>
                    <a:pt x="93911" y="162911"/>
                  </a:lnTo>
                  <a:lnTo>
                    <a:pt x="0" y="162911"/>
                  </a:lnTo>
                  <a:lnTo>
                    <a:pt x="0" y="0"/>
                  </a:lnTo>
                  <a:lnTo>
                    <a:pt x="32581" y="0"/>
                  </a:lnTo>
                  <a:lnTo>
                    <a:pt x="32581" y="132246"/>
                  </a:lnTo>
                  <a:lnTo>
                    <a:pt x="93911" y="132246"/>
                  </a:lnTo>
                  <a:close/>
                </a:path>
              </a:pathLst>
            </a:custGeom>
            <a:grpFill/>
            <a:ln w="19162" cap="flat">
              <a:noFill/>
              <a:prstDash val="solid"/>
              <a:miter/>
            </a:ln>
          </p:spPr>
          <p:txBody>
            <a:bodyPr rtlCol="0" anchor="ctr"/>
            <a:lstStyle/>
            <a:p>
              <a:endParaRPr lang="en-GB"/>
            </a:p>
          </p:txBody>
        </p:sp>
        <p:sp>
          <p:nvSpPr>
            <p:cNvPr id="51" name="Freeform: Shape 50">
              <a:extLst>
                <a:ext uri="{FF2B5EF4-FFF2-40B4-BE49-F238E27FC236}">
                  <a16:creationId xmlns:a16="http://schemas.microsoft.com/office/drawing/2014/main" id="{1D09F32C-D25E-4C02-8521-26966643868F}"/>
                </a:ext>
              </a:extLst>
            </p:cNvPr>
            <p:cNvSpPr/>
            <p:nvPr/>
          </p:nvSpPr>
          <p:spPr>
            <a:xfrm>
              <a:off x="1498529" y="1910241"/>
              <a:ext cx="155240" cy="162911"/>
            </a:xfrm>
            <a:custGeom>
              <a:avLst/>
              <a:gdLst>
                <a:gd name="connsiteX0" fmla="*/ 109244 w 155240"/>
                <a:gd name="connsiteY0" fmla="*/ 134162 h 162911"/>
                <a:gd name="connsiteX1" fmla="*/ 44081 w 155240"/>
                <a:gd name="connsiteY1" fmla="*/ 134162 h 162911"/>
                <a:gd name="connsiteX2" fmla="*/ 34498 w 155240"/>
                <a:gd name="connsiteY2" fmla="*/ 162911 h 162911"/>
                <a:gd name="connsiteX3" fmla="*/ 0 w 155240"/>
                <a:gd name="connsiteY3" fmla="*/ 162911 h 162911"/>
                <a:gd name="connsiteX4" fmla="*/ 57497 w 155240"/>
                <a:gd name="connsiteY4" fmla="*/ 0 h 162911"/>
                <a:gd name="connsiteX5" fmla="*/ 97744 w 155240"/>
                <a:gd name="connsiteY5" fmla="*/ 0 h 162911"/>
                <a:gd name="connsiteX6" fmla="*/ 155241 w 155240"/>
                <a:gd name="connsiteY6" fmla="*/ 162911 h 162911"/>
                <a:gd name="connsiteX7" fmla="*/ 120743 w 155240"/>
                <a:gd name="connsiteY7" fmla="*/ 162911 h 162911"/>
                <a:gd name="connsiteX8" fmla="*/ 109244 w 155240"/>
                <a:gd name="connsiteY8" fmla="*/ 134162 h 162911"/>
                <a:gd name="connsiteX9" fmla="*/ 97744 w 155240"/>
                <a:gd name="connsiteY9" fmla="*/ 105413 h 162911"/>
                <a:gd name="connsiteX10" fmla="*/ 76662 w 155240"/>
                <a:gd name="connsiteY10" fmla="*/ 38332 h 162911"/>
                <a:gd name="connsiteX11" fmla="*/ 53664 w 155240"/>
                <a:gd name="connsiteY11" fmla="*/ 105413 h 162911"/>
                <a:gd name="connsiteX12" fmla="*/ 97744 w 155240"/>
                <a:gd name="connsiteY12" fmla="*/ 105413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40" h="162911">
                  <a:moveTo>
                    <a:pt x="109244" y="134162"/>
                  </a:moveTo>
                  <a:lnTo>
                    <a:pt x="44081" y="134162"/>
                  </a:lnTo>
                  <a:lnTo>
                    <a:pt x="34498" y="162911"/>
                  </a:lnTo>
                  <a:lnTo>
                    <a:pt x="0" y="162911"/>
                  </a:lnTo>
                  <a:lnTo>
                    <a:pt x="57497" y="0"/>
                  </a:lnTo>
                  <a:lnTo>
                    <a:pt x="97744" y="0"/>
                  </a:lnTo>
                  <a:lnTo>
                    <a:pt x="155241" y="162911"/>
                  </a:lnTo>
                  <a:lnTo>
                    <a:pt x="120743" y="162911"/>
                  </a:lnTo>
                  <a:lnTo>
                    <a:pt x="109244" y="134162"/>
                  </a:lnTo>
                  <a:close/>
                  <a:moveTo>
                    <a:pt x="97744" y="105413"/>
                  </a:moveTo>
                  <a:lnTo>
                    <a:pt x="76662" y="38332"/>
                  </a:lnTo>
                  <a:lnTo>
                    <a:pt x="53664" y="105413"/>
                  </a:lnTo>
                  <a:lnTo>
                    <a:pt x="97744" y="105413"/>
                  </a:lnTo>
                  <a:close/>
                </a:path>
              </a:pathLst>
            </a:custGeom>
            <a:grpFill/>
            <a:ln w="19162" cap="flat">
              <a:noFill/>
              <a:prstDash val="solid"/>
              <a:miter/>
            </a:ln>
          </p:spPr>
          <p:txBody>
            <a:bodyPr rtlCol="0" anchor="ctr"/>
            <a:lstStyle/>
            <a:p>
              <a:endParaRPr lang="en-GB"/>
            </a:p>
          </p:txBody>
        </p:sp>
        <p:sp>
          <p:nvSpPr>
            <p:cNvPr id="52" name="Freeform: Shape 51">
              <a:extLst>
                <a:ext uri="{FF2B5EF4-FFF2-40B4-BE49-F238E27FC236}">
                  <a16:creationId xmlns:a16="http://schemas.microsoft.com/office/drawing/2014/main" id="{E42617CC-9291-4758-A4C1-3CFBBE379FB7}"/>
                </a:ext>
              </a:extLst>
            </p:cNvPr>
            <p:cNvSpPr/>
            <p:nvPr/>
          </p:nvSpPr>
          <p:spPr>
            <a:xfrm>
              <a:off x="1640354" y="1912158"/>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53" name="Freeform: Shape 52">
              <a:extLst>
                <a:ext uri="{FF2B5EF4-FFF2-40B4-BE49-F238E27FC236}">
                  <a16:creationId xmlns:a16="http://schemas.microsoft.com/office/drawing/2014/main" id="{E5AE425C-2B57-494D-BA6B-DD196A9097B5}"/>
                </a:ext>
              </a:extLst>
            </p:cNvPr>
            <p:cNvSpPr/>
            <p:nvPr/>
          </p:nvSpPr>
          <p:spPr>
            <a:xfrm>
              <a:off x="1766846" y="1908324"/>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6075 w 168656"/>
                <a:gd name="connsiteY5" fmla="*/ 84331 h 168661"/>
                <a:gd name="connsiteX6" fmla="*/ 84328 w 168656"/>
                <a:gd name="connsiteY6" fmla="*/ 30666 h 168661"/>
                <a:gd name="connsiteX7" fmla="*/ 32581 w 168656"/>
                <a:gd name="connsiteY7" fmla="*/ 84331 h 168661"/>
                <a:gd name="connsiteX8" fmla="*/ 84328 w 168656"/>
                <a:gd name="connsiteY8" fmla="*/ 137995 h 168661"/>
                <a:gd name="connsiteX9" fmla="*/ 136075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2246"/>
                    <a:pt x="0" y="84331"/>
                  </a:cubicBezTo>
                  <a:close/>
                  <a:moveTo>
                    <a:pt x="136075" y="84331"/>
                  </a:moveTo>
                  <a:cubicBezTo>
                    <a:pt x="136075" y="53665"/>
                    <a:pt x="113077" y="30666"/>
                    <a:pt x="84328" y="30666"/>
                  </a:cubicBezTo>
                  <a:cubicBezTo>
                    <a:pt x="55580" y="30666"/>
                    <a:pt x="32581" y="53665"/>
                    <a:pt x="32581" y="84331"/>
                  </a:cubicBezTo>
                  <a:cubicBezTo>
                    <a:pt x="32581" y="114996"/>
                    <a:pt x="55580" y="137995"/>
                    <a:pt x="84328" y="137995"/>
                  </a:cubicBezTo>
                  <a:cubicBezTo>
                    <a:pt x="113077" y="137995"/>
                    <a:pt x="136075" y="114996"/>
                    <a:pt x="136075" y="84331"/>
                  </a:cubicBezTo>
                  <a:close/>
                </a:path>
              </a:pathLst>
            </a:custGeom>
            <a:grpFill/>
            <a:ln w="19162" cap="flat">
              <a:noFill/>
              <a:prstDash val="solid"/>
              <a:miter/>
            </a:ln>
          </p:spPr>
          <p:txBody>
            <a:bodyPr rtlCol="0" anchor="ctr"/>
            <a:lstStyle/>
            <a:p>
              <a:endParaRPr lang="en-GB"/>
            </a:p>
          </p:txBody>
        </p:sp>
        <p:sp>
          <p:nvSpPr>
            <p:cNvPr id="54" name="Freeform: Shape 53">
              <a:extLst>
                <a:ext uri="{FF2B5EF4-FFF2-40B4-BE49-F238E27FC236}">
                  <a16:creationId xmlns:a16="http://schemas.microsoft.com/office/drawing/2014/main" id="{256DD7FD-0248-42E4-A783-4A18FCD9405C}"/>
                </a:ext>
              </a:extLst>
            </p:cNvPr>
            <p:cNvSpPr/>
            <p:nvPr/>
          </p:nvSpPr>
          <p:spPr>
            <a:xfrm>
              <a:off x="1960418" y="1910241"/>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2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2581 w 124575"/>
                <a:gd name="connsiteY11" fmla="*/ 78581 h 162911"/>
                <a:gd name="connsiteX12" fmla="*/ 65163 w 124575"/>
                <a:gd name="connsiteY12" fmla="*/ 78581 h 162911"/>
                <a:gd name="connsiteX13" fmla="*/ 88162 w 124575"/>
                <a:gd name="connsiteY13" fmla="*/ 53665 h 162911"/>
                <a:gd name="connsiteX14" fmla="*/ 65163 w 124575"/>
                <a:gd name="connsiteY14" fmla="*/ 30666 h 162911"/>
                <a:gd name="connsiteX15" fmla="*/ 32581 w 124575"/>
                <a:gd name="connsiteY15" fmla="*/ 30666 h 162911"/>
                <a:gd name="connsiteX16" fmla="*/ 32581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2" y="101580"/>
                  </a:cubicBezTo>
                  <a:lnTo>
                    <a:pt x="124576" y="162911"/>
                  </a:lnTo>
                  <a:lnTo>
                    <a:pt x="90078" y="162911"/>
                  </a:lnTo>
                  <a:lnTo>
                    <a:pt x="57497" y="107330"/>
                  </a:lnTo>
                  <a:close/>
                  <a:moveTo>
                    <a:pt x="32581" y="78581"/>
                  </a:moveTo>
                  <a:lnTo>
                    <a:pt x="65163" y="78581"/>
                  </a:lnTo>
                  <a:cubicBezTo>
                    <a:pt x="76662" y="78581"/>
                    <a:pt x="88162" y="67081"/>
                    <a:pt x="88162" y="53665"/>
                  </a:cubicBezTo>
                  <a:cubicBezTo>
                    <a:pt x="88162" y="40249"/>
                    <a:pt x="78579" y="30666"/>
                    <a:pt x="65163" y="30666"/>
                  </a:cubicBezTo>
                  <a:lnTo>
                    <a:pt x="32581" y="30666"/>
                  </a:lnTo>
                  <a:lnTo>
                    <a:pt x="32581" y="78581"/>
                  </a:lnTo>
                  <a:close/>
                </a:path>
              </a:pathLst>
            </a:custGeom>
            <a:grpFill/>
            <a:ln w="19162" cap="flat">
              <a:noFill/>
              <a:prstDash val="solid"/>
              <a:miter/>
            </a:ln>
          </p:spPr>
          <p:txBody>
            <a:bodyPr rtlCol="0" anchor="ctr"/>
            <a:lstStyle/>
            <a:p>
              <a:endParaRPr lang="en-GB"/>
            </a:p>
          </p:txBody>
        </p:sp>
        <p:sp>
          <p:nvSpPr>
            <p:cNvPr id="55" name="Freeform: Shape 54">
              <a:extLst>
                <a:ext uri="{FF2B5EF4-FFF2-40B4-BE49-F238E27FC236}">
                  <a16:creationId xmlns:a16="http://schemas.microsoft.com/office/drawing/2014/main" id="{6557337C-799E-4829-BF3C-6C713FE930E7}"/>
                </a:ext>
              </a:extLst>
            </p:cNvPr>
            <p:cNvSpPr/>
            <p:nvPr/>
          </p:nvSpPr>
          <p:spPr>
            <a:xfrm>
              <a:off x="2083078" y="1910241"/>
              <a:ext cx="141824" cy="162911"/>
            </a:xfrm>
            <a:custGeom>
              <a:avLst/>
              <a:gdLst>
                <a:gd name="connsiteX0" fmla="*/ 88161 w 141824"/>
                <a:gd name="connsiteY0" fmla="*/ 99663 h 162911"/>
                <a:gd name="connsiteX1" fmla="*/ 88161 w 141824"/>
                <a:gd name="connsiteY1" fmla="*/ 162911 h 162911"/>
                <a:gd name="connsiteX2" fmla="*/ 55580 w 141824"/>
                <a:gd name="connsiteY2" fmla="*/ 162911 h 162911"/>
                <a:gd name="connsiteX3" fmla="*/ 55580 w 141824"/>
                <a:gd name="connsiteY3" fmla="*/ 99663 h 162911"/>
                <a:gd name="connsiteX4" fmla="*/ 0 w 141824"/>
                <a:gd name="connsiteY4" fmla="*/ 0 h 162911"/>
                <a:gd name="connsiteX5" fmla="*/ 36415 w 141824"/>
                <a:gd name="connsiteY5" fmla="*/ 0 h 162911"/>
                <a:gd name="connsiteX6" fmla="*/ 70913 w 141824"/>
                <a:gd name="connsiteY6" fmla="*/ 67081 h 162911"/>
                <a:gd name="connsiteX7" fmla="*/ 105410 w 141824"/>
                <a:gd name="connsiteY7" fmla="*/ 0 h 162911"/>
                <a:gd name="connsiteX8" fmla="*/ 141825 w 141824"/>
                <a:gd name="connsiteY8" fmla="*/ 0 h 162911"/>
                <a:gd name="connsiteX9" fmla="*/ 88161 w 141824"/>
                <a:gd name="connsiteY9" fmla="*/ 99663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824" h="162911">
                  <a:moveTo>
                    <a:pt x="88161" y="99663"/>
                  </a:moveTo>
                  <a:lnTo>
                    <a:pt x="88161" y="162911"/>
                  </a:lnTo>
                  <a:lnTo>
                    <a:pt x="55580" y="162911"/>
                  </a:lnTo>
                  <a:lnTo>
                    <a:pt x="55580" y="99663"/>
                  </a:lnTo>
                  <a:lnTo>
                    <a:pt x="0" y="0"/>
                  </a:lnTo>
                  <a:lnTo>
                    <a:pt x="36415" y="0"/>
                  </a:lnTo>
                  <a:lnTo>
                    <a:pt x="70913" y="67081"/>
                  </a:lnTo>
                  <a:lnTo>
                    <a:pt x="105410" y="0"/>
                  </a:lnTo>
                  <a:lnTo>
                    <a:pt x="141825" y="0"/>
                  </a:lnTo>
                  <a:lnTo>
                    <a:pt x="88161" y="99663"/>
                  </a:lnTo>
                  <a:close/>
                </a:path>
              </a:pathLst>
            </a:custGeom>
            <a:grpFill/>
            <a:ln w="19162" cap="flat">
              <a:noFill/>
              <a:prstDash val="solid"/>
              <a:miter/>
            </a:ln>
          </p:spPr>
          <p:txBody>
            <a:bodyPr rtlCol="0" anchor="ctr"/>
            <a:lstStyle/>
            <a:p>
              <a:endParaRPr lang="en-GB"/>
            </a:p>
          </p:txBody>
        </p:sp>
        <p:sp>
          <p:nvSpPr>
            <p:cNvPr id="56" name="Freeform: Shape 55">
              <a:extLst>
                <a:ext uri="{FF2B5EF4-FFF2-40B4-BE49-F238E27FC236}">
                  <a16:creationId xmlns:a16="http://schemas.microsoft.com/office/drawing/2014/main" id="{B6AAFACF-AC3A-42D0-A793-F79072FFA702}"/>
                </a:ext>
              </a:extLst>
            </p:cNvPr>
            <p:cNvSpPr/>
            <p:nvPr/>
          </p:nvSpPr>
          <p:spPr>
            <a:xfrm>
              <a:off x="963811" y="2126817"/>
              <a:ext cx="168656" cy="168661"/>
            </a:xfrm>
            <a:custGeom>
              <a:avLst/>
              <a:gdLst>
                <a:gd name="connsiteX0" fmla="*/ 0 w 168656"/>
                <a:gd name="connsiteY0" fmla="*/ 84330 h 168661"/>
                <a:gd name="connsiteX1" fmla="*/ 84328 w 168656"/>
                <a:gd name="connsiteY1" fmla="*/ 0 h 168661"/>
                <a:gd name="connsiteX2" fmla="*/ 168657 w 168656"/>
                <a:gd name="connsiteY2" fmla="*/ 84330 h 168661"/>
                <a:gd name="connsiteX3" fmla="*/ 84328 w 168656"/>
                <a:gd name="connsiteY3" fmla="*/ 168661 h 168661"/>
                <a:gd name="connsiteX4" fmla="*/ 0 w 168656"/>
                <a:gd name="connsiteY4" fmla="*/ 84330 h 168661"/>
                <a:gd name="connsiteX5" fmla="*/ 137992 w 168656"/>
                <a:gd name="connsiteY5" fmla="*/ 84330 h 168661"/>
                <a:gd name="connsiteX6" fmla="*/ 86245 w 168656"/>
                <a:gd name="connsiteY6" fmla="*/ 30666 h 168661"/>
                <a:gd name="connsiteX7" fmla="*/ 34498 w 168656"/>
                <a:gd name="connsiteY7" fmla="*/ 84330 h 168661"/>
                <a:gd name="connsiteX8" fmla="*/ 86245 w 168656"/>
                <a:gd name="connsiteY8" fmla="*/ 137995 h 168661"/>
                <a:gd name="connsiteX9" fmla="*/ 137992 w 168656"/>
                <a:gd name="connsiteY9" fmla="*/ 8433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0"/>
                  </a:moveTo>
                  <a:cubicBezTo>
                    <a:pt x="0" y="36415"/>
                    <a:pt x="38331" y="0"/>
                    <a:pt x="84328" y="0"/>
                  </a:cubicBezTo>
                  <a:cubicBezTo>
                    <a:pt x="130326" y="0"/>
                    <a:pt x="168657" y="36415"/>
                    <a:pt x="168657" y="84330"/>
                  </a:cubicBezTo>
                  <a:cubicBezTo>
                    <a:pt x="168657" y="132246"/>
                    <a:pt x="130326" y="168661"/>
                    <a:pt x="84328" y="168661"/>
                  </a:cubicBezTo>
                  <a:cubicBezTo>
                    <a:pt x="38331" y="168661"/>
                    <a:pt x="0" y="132246"/>
                    <a:pt x="0" y="84330"/>
                  </a:cubicBezTo>
                  <a:close/>
                  <a:moveTo>
                    <a:pt x="137992" y="84330"/>
                  </a:moveTo>
                  <a:cubicBezTo>
                    <a:pt x="137992" y="53665"/>
                    <a:pt x="114993" y="30666"/>
                    <a:pt x="86245" y="30666"/>
                  </a:cubicBezTo>
                  <a:cubicBezTo>
                    <a:pt x="57497" y="30666"/>
                    <a:pt x="34498" y="53665"/>
                    <a:pt x="34498" y="84330"/>
                  </a:cubicBezTo>
                  <a:cubicBezTo>
                    <a:pt x="34498" y="114996"/>
                    <a:pt x="57497" y="137995"/>
                    <a:pt x="86245" y="137995"/>
                  </a:cubicBezTo>
                  <a:cubicBezTo>
                    <a:pt x="114993" y="137995"/>
                    <a:pt x="137992" y="114996"/>
                    <a:pt x="137992" y="84330"/>
                  </a:cubicBezTo>
                  <a:close/>
                </a:path>
              </a:pathLst>
            </a:custGeom>
            <a:grpFill/>
            <a:ln w="19162" cap="flat">
              <a:noFill/>
              <a:prstDash val="solid"/>
              <a:miter/>
            </a:ln>
          </p:spPr>
          <p:txBody>
            <a:bodyPr rtlCol="0" anchor="ctr"/>
            <a:lstStyle/>
            <a:p>
              <a:endParaRPr lang="en-GB"/>
            </a:p>
          </p:txBody>
        </p:sp>
        <p:sp>
          <p:nvSpPr>
            <p:cNvPr id="57" name="Freeform: Shape 56">
              <a:extLst>
                <a:ext uri="{FF2B5EF4-FFF2-40B4-BE49-F238E27FC236}">
                  <a16:creationId xmlns:a16="http://schemas.microsoft.com/office/drawing/2014/main" id="{3616C30D-8F66-4C03-800E-003F582612E7}"/>
                </a:ext>
              </a:extLst>
            </p:cNvPr>
            <p:cNvSpPr/>
            <p:nvPr/>
          </p:nvSpPr>
          <p:spPr>
            <a:xfrm>
              <a:off x="1136300" y="2128734"/>
              <a:ext cx="149491" cy="162911"/>
            </a:xfrm>
            <a:custGeom>
              <a:avLst/>
              <a:gdLst>
                <a:gd name="connsiteX0" fmla="*/ 0 w 149491"/>
                <a:gd name="connsiteY0" fmla="*/ 0 h 162911"/>
                <a:gd name="connsiteX1" fmla="*/ 34498 w 149491"/>
                <a:gd name="connsiteY1" fmla="*/ 0 h 162911"/>
                <a:gd name="connsiteX2" fmla="*/ 74746 w 149491"/>
                <a:gd name="connsiteY2" fmla="*/ 124579 h 162911"/>
                <a:gd name="connsiteX3" fmla="*/ 114993 w 149491"/>
                <a:gd name="connsiteY3" fmla="*/ 0 h 162911"/>
                <a:gd name="connsiteX4" fmla="*/ 149491 w 149491"/>
                <a:gd name="connsiteY4" fmla="*/ 0 h 162911"/>
                <a:gd name="connsiteX5" fmla="*/ 93911 w 149491"/>
                <a:gd name="connsiteY5" fmla="*/ 162911 h 162911"/>
                <a:gd name="connsiteX6" fmla="*/ 53663 w 149491"/>
                <a:gd name="connsiteY6" fmla="*/ 162911 h 162911"/>
                <a:gd name="connsiteX7" fmla="*/ 0 w 149491"/>
                <a:gd name="connsiteY7"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9491" h="162911">
                  <a:moveTo>
                    <a:pt x="0" y="0"/>
                  </a:moveTo>
                  <a:lnTo>
                    <a:pt x="34498" y="0"/>
                  </a:lnTo>
                  <a:lnTo>
                    <a:pt x="74746" y="124579"/>
                  </a:lnTo>
                  <a:lnTo>
                    <a:pt x="114993" y="0"/>
                  </a:lnTo>
                  <a:lnTo>
                    <a:pt x="149491" y="0"/>
                  </a:lnTo>
                  <a:lnTo>
                    <a:pt x="93911" y="162911"/>
                  </a:lnTo>
                  <a:lnTo>
                    <a:pt x="53663" y="162911"/>
                  </a:lnTo>
                  <a:lnTo>
                    <a:pt x="0" y="0"/>
                  </a:lnTo>
                  <a:close/>
                </a:path>
              </a:pathLst>
            </a:custGeom>
            <a:grpFill/>
            <a:ln w="19162" cap="flat">
              <a:noFill/>
              <a:prstDash val="solid"/>
              <a:miter/>
            </a:ln>
          </p:spPr>
          <p:txBody>
            <a:bodyPr rtlCol="0" anchor="ctr"/>
            <a:lstStyle/>
            <a:p>
              <a:endParaRPr lang="en-GB"/>
            </a:p>
          </p:txBody>
        </p:sp>
        <p:sp>
          <p:nvSpPr>
            <p:cNvPr id="58" name="Freeform: Shape 57">
              <a:extLst>
                <a:ext uri="{FF2B5EF4-FFF2-40B4-BE49-F238E27FC236}">
                  <a16:creationId xmlns:a16="http://schemas.microsoft.com/office/drawing/2014/main" id="{B5E10A1F-AA48-4E9C-95B6-2DF6291C2846}"/>
                </a:ext>
              </a:extLst>
            </p:cNvPr>
            <p:cNvSpPr/>
            <p:nvPr/>
          </p:nvSpPr>
          <p:spPr>
            <a:xfrm>
              <a:off x="1303041" y="2128734"/>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0665 w 99660"/>
                <a:gd name="connsiteY6" fmla="*/ 30666 h 162911"/>
                <a:gd name="connsiteX7" fmla="*/ 30665 w 99660"/>
                <a:gd name="connsiteY7" fmla="*/ 65165 h 162911"/>
                <a:gd name="connsiteX8" fmla="*/ 91995 w 99660"/>
                <a:gd name="connsiteY8" fmla="*/ 65165 h 162911"/>
                <a:gd name="connsiteX9" fmla="*/ 91995 w 99660"/>
                <a:gd name="connsiteY9" fmla="*/ 95830 h 162911"/>
                <a:gd name="connsiteX10" fmla="*/ 30665 w 99660"/>
                <a:gd name="connsiteY10" fmla="*/ 95830 h 162911"/>
                <a:gd name="connsiteX11" fmla="*/ 30665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0665" y="30666"/>
                  </a:lnTo>
                  <a:lnTo>
                    <a:pt x="30665" y="65165"/>
                  </a:lnTo>
                  <a:lnTo>
                    <a:pt x="91995" y="65165"/>
                  </a:lnTo>
                  <a:lnTo>
                    <a:pt x="91995" y="95830"/>
                  </a:lnTo>
                  <a:lnTo>
                    <a:pt x="30665" y="95830"/>
                  </a:lnTo>
                  <a:lnTo>
                    <a:pt x="30665" y="132246"/>
                  </a:lnTo>
                  <a:lnTo>
                    <a:pt x="99661" y="132246"/>
                  </a:lnTo>
                  <a:close/>
                </a:path>
              </a:pathLst>
            </a:custGeom>
            <a:grpFill/>
            <a:ln w="19162" cap="flat">
              <a:noFill/>
              <a:prstDash val="solid"/>
              <a:miter/>
            </a:ln>
          </p:spPr>
          <p:txBody>
            <a:bodyPr rtlCol="0" anchor="ctr"/>
            <a:lstStyle/>
            <a:p>
              <a:endParaRPr lang="en-GB"/>
            </a:p>
          </p:txBody>
        </p:sp>
        <p:sp>
          <p:nvSpPr>
            <p:cNvPr id="59" name="Freeform: Shape 58">
              <a:extLst>
                <a:ext uri="{FF2B5EF4-FFF2-40B4-BE49-F238E27FC236}">
                  <a16:creationId xmlns:a16="http://schemas.microsoft.com/office/drawing/2014/main" id="{3CAF2C3E-BCE6-4033-B67C-252175F98AFB}"/>
                </a:ext>
              </a:extLst>
            </p:cNvPr>
            <p:cNvSpPr/>
            <p:nvPr/>
          </p:nvSpPr>
          <p:spPr>
            <a:xfrm>
              <a:off x="1429533" y="2128734"/>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1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4498 w 124575"/>
                <a:gd name="connsiteY11" fmla="*/ 78581 h 162911"/>
                <a:gd name="connsiteX12" fmla="*/ 67079 w 124575"/>
                <a:gd name="connsiteY12" fmla="*/ 78581 h 162911"/>
                <a:gd name="connsiteX13" fmla="*/ 90078 w 124575"/>
                <a:gd name="connsiteY13" fmla="*/ 53665 h 162911"/>
                <a:gd name="connsiteX14" fmla="*/ 67079 w 124575"/>
                <a:gd name="connsiteY14" fmla="*/ 30666 h 162911"/>
                <a:gd name="connsiteX15" fmla="*/ 34498 w 124575"/>
                <a:gd name="connsiteY15" fmla="*/ 30666 h 162911"/>
                <a:gd name="connsiteX16" fmla="*/ 34498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1" y="101580"/>
                  </a:cubicBezTo>
                  <a:lnTo>
                    <a:pt x="124576" y="162911"/>
                  </a:lnTo>
                  <a:lnTo>
                    <a:pt x="90078" y="162911"/>
                  </a:lnTo>
                  <a:lnTo>
                    <a:pt x="57497" y="107330"/>
                  </a:lnTo>
                  <a:close/>
                  <a:moveTo>
                    <a:pt x="34498" y="78581"/>
                  </a:moveTo>
                  <a:lnTo>
                    <a:pt x="67079" y="78581"/>
                  </a:lnTo>
                  <a:cubicBezTo>
                    <a:pt x="78579" y="78581"/>
                    <a:pt x="90078" y="67081"/>
                    <a:pt x="90078" y="53665"/>
                  </a:cubicBezTo>
                  <a:cubicBezTo>
                    <a:pt x="90078" y="40249"/>
                    <a:pt x="80495" y="30666"/>
                    <a:pt x="67079" y="30666"/>
                  </a:cubicBezTo>
                  <a:lnTo>
                    <a:pt x="34498" y="30666"/>
                  </a:lnTo>
                  <a:lnTo>
                    <a:pt x="34498" y="78581"/>
                  </a:lnTo>
                  <a:close/>
                </a:path>
              </a:pathLst>
            </a:custGeom>
            <a:grpFill/>
            <a:ln w="19162" cap="flat">
              <a:noFill/>
              <a:prstDash val="solid"/>
              <a:miter/>
            </a:ln>
          </p:spPr>
          <p:txBody>
            <a:bodyPr rtlCol="0" anchor="ctr"/>
            <a:lstStyle/>
            <a:p>
              <a:endParaRPr lang="en-GB"/>
            </a:p>
          </p:txBody>
        </p:sp>
        <p:sp>
          <p:nvSpPr>
            <p:cNvPr id="60" name="Freeform: Shape 59">
              <a:extLst>
                <a:ext uri="{FF2B5EF4-FFF2-40B4-BE49-F238E27FC236}">
                  <a16:creationId xmlns:a16="http://schemas.microsoft.com/office/drawing/2014/main" id="{B9DC1710-D0DB-4AFB-BA37-55E497333E85}"/>
                </a:ext>
              </a:extLst>
            </p:cNvPr>
            <p:cNvSpPr/>
            <p:nvPr/>
          </p:nvSpPr>
          <p:spPr>
            <a:xfrm>
              <a:off x="1565608" y="2128734"/>
              <a:ext cx="124575" cy="168661"/>
            </a:xfrm>
            <a:custGeom>
              <a:avLst/>
              <a:gdLst>
                <a:gd name="connsiteX0" fmla="*/ 0 w 124575"/>
                <a:gd name="connsiteY0" fmla="*/ 126496 h 168661"/>
                <a:gd name="connsiteX1" fmla="*/ 26832 w 124575"/>
                <a:gd name="connsiteY1" fmla="*/ 111163 h 168661"/>
                <a:gd name="connsiteX2" fmla="*/ 65163 w 124575"/>
                <a:gd name="connsiteY2" fmla="*/ 136079 h 168661"/>
                <a:gd name="connsiteX3" fmla="*/ 91995 w 124575"/>
                <a:gd name="connsiteY3" fmla="*/ 118829 h 168661"/>
                <a:gd name="connsiteX4" fmla="*/ 57497 w 124575"/>
                <a:gd name="connsiteY4" fmla="*/ 95830 h 168661"/>
                <a:gd name="connsiteX5" fmla="*/ 7666 w 124575"/>
                <a:gd name="connsiteY5" fmla="*/ 47915 h 168661"/>
                <a:gd name="connsiteX6" fmla="*/ 61330 w 124575"/>
                <a:gd name="connsiteY6" fmla="*/ 0 h 168661"/>
                <a:gd name="connsiteX7" fmla="*/ 118826 w 124575"/>
                <a:gd name="connsiteY7" fmla="*/ 36416 h 168661"/>
                <a:gd name="connsiteX8" fmla="*/ 91995 w 124575"/>
                <a:gd name="connsiteY8" fmla="*/ 51748 h 168661"/>
                <a:gd name="connsiteX9" fmla="*/ 61330 w 124575"/>
                <a:gd name="connsiteY9" fmla="*/ 30666 h 168661"/>
                <a:gd name="connsiteX10" fmla="*/ 40248 w 124575"/>
                <a:gd name="connsiteY10" fmla="*/ 45999 h 168661"/>
                <a:gd name="connsiteX11" fmla="*/ 70912 w 124575"/>
                <a:gd name="connsiteY11" fmla="*/ 68998 h 168661"/>
                <a:gd name="connsiteX12" fmla="*/ 124576 w 124575"/>
                <a:gd name="connsiteY12" fmla="*/ 118829 h 168661"/>
                <a:gd name="connsiteX13" fmla="*/ 65163 w 124575"/>
                <a:gd name="connsiteY13" fmla="*/ 168661 h 168661"/>
                <a:gd name="connsiteX14" fmla="*/ 0 w 124575"/>
                <a:gd name="connsiteY14" fmla="*/ 126496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4575" h="168661">
                  <a:moveTo>
                    <a:pt x="0" y="126496"/>
                  </a:moveTo>
                  <a:lnTo>
                    <a:pt x="26832" y="111163"/>
                  </a:lnTo>
                  <a:cubicBezTo>
                    <a:pt x="32581" y="126496"/>
                    <a:pt x="44081" y="136079"/>
                    <a:pt x="65163" y="136079"/>
                  </a:cubicBezTo>
                  <a:cubicBezTo>
                    <a:pt x="84328" y="136079"/>
                    <a:pt x="91995" y="128412"/>
                    <a:pt x="91995" y="118829"/>
                  </a:cubicBezTo>
                  <a:cubicBezTo>
                    <a:pt x="91995" y="107330"/>
                    <a:pt x="80495" y="101580"/>
                    <a:pt x="57497" y="95830"/>
                  </a:cubicBezTo>
                  <a:cubicBezTo>
                    <a:pt x="32581" y="88164"/>
                    <a:pt x="7666" y="78581"/>
                    <a:pt x="7666" y="47915"/>
                  </a:cubicBezTo>
                  <a:cubicBezTo>
                    <a:pt x="7666" y="17249"/>
                    <a:pt x="32581" y="0"/>
                    <a:pt x="61330" y="0"/>
                  </a:cubicBezTo>
                  <a:cubicBezTo>
                    <a:pt x="88161" y="0"/>
                    <a:pt x="109244" y="13416"/>
                    <a:pt x="118826" y="36416"/>
                  </a:cubicBezTo>
                  <a:lnTo>
                    <a:pt x="91995" y="51748"/>
                  </a:lnTo>
                  <a:cubicBezTo>
                    <a:pt x="86245" y="40249"/>
                    <a:pt x="76662" y="30666"/>
                    <a:pt x="61330" y="30666"/>
                  </a:cubicBezTo>
                  <a:cubicBezTo>
                    <a:pt x="47914" y="30666"/>
                    <a:pt x="40248" y="38332"/>
                    <a:pt x="40248" y="45999"/>
                  </a:cubicBezTo>
                  <a:cubicBezTo>
                    <a:pt x="40248" y="55582"/>
                    <a:pt x="45997" y="61331"/>
                    <a:pt x="70912" y="68998"/>
                  </a:cubicBezTo>
                  <a:cubicBezTo>
                    <a:pt x="95828" y="76664"/>
                    <a:pt x="124576" y="86247"/>
                    <a:pt x="124576" y="118829"/>
                  </a:cubicBezTo>
                  <a:cubicBezTo>
                    <a:pt x="124576" y="149495"/>
                    <a:pt x="99661" y="168661"/>
                    <a:pt x="65163" y="168661"/>
                  </a:cubicBezTo>
                  <a:cubicBezTo>
                    <a:pt x="30665" y="166744"/>
                    <a:pt x="9583" y="151412"/>
                    <a:pt x="0" y="126496"/>
                  </a:cubicBezTo>
                  <a:close/>
                </a:path>
              </a:pathLst>
            </a:custGeom>
            <a:grpFill/>
            <a:ln w="19162" cap="flat">
              <a:noFill/>
              <a:prstDash val="solid"/>
              <a:miter/>
            </a:ln>
          </p:spPr>
          <p:txBody>
            <a:bodyPr rtlCol="0" anchor="ctr"/>
            <a:lstStyle/>
            <a:p>
              <a:endParaRPr lang="en-GB"/>
            </a:p>
          </p:txBody>
        </p:sp>
        <p:sp>
          <p:nvSpPr>
            <p:cNvPr id="61" name="Freeform: Shape 60">
              <a:extLst>
                <a:ext uri="{FF2B5EF4-FFF2-40B4-BE49-F238E27FC236}">
                  <a16:creationId xmlns:a16="http://schemas.microsoft.com/office/drawing/2014/main" id="{B943693E-712D-47E8-A67C-9B7D6FD91177}"/>
                </a:ext>
              </a:extLst>
            </p:cNvPr>
            <p:cNvSpPr/>
            <p:nvPr/>
          </p:nvSpPr>
          <p:spPr>
            <a:xfrm>
              <a:off x="1713183" y="2128734"/>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62" name="Freeform: Shape 61">
              <a:extLst>
                <a:ext uri="{FF2B5EF4-FFF2-40B4-BE49-F238E27FC236}">
                  <a16:creationId xmlns:a16="http://schemas.microsoft.com/office/drawing/2014/main" id="{7F7CA6B0-3D1D-40FA-B2F9-F1B006260FE9}"/>
                </a:ext>
              </a:extLst>
            </p:cNvPr>
            <p:cNvSpPr/>
            <p:nvPr/>
          </p:nvSpPr>
          <p:spPr>
            <a:xfrm>
              <a:off x="1770680" y="2126817"/>
              <a:ext cx="166740" cy="168661"/>
            </a:xfrm>
            <a:custGeom>
              <a:avLst/>
              <a:gdLst>
                <a:gd name="connsiteX0" fmla="*/ 166740 w 166740"/>
                <a:gd name="connsiteY0" fmla="*/ 90080 h 168661"/>
                <a:gd name="connsiteX1" fmla="*/ 86245 w 166740"/>
                <a:gd name="connsiteY1" fmla="*/ 168661 h 168661"/>
                <a:gd name="connsiteX2" fmla="*/ 0 w 166740"/>
                <a:gd name="connsiteY2" fmla="*/ 84330 h 168661"/>
                <a:gd name="connsiteX3" fmla="*/ 84328 w 166740"/>
                <a:gd name="connsiteY3" fmla="*/ 0 h 168661"/>
                <a:gd name="connsiteX4" fmla="*/ 155241 w 166740"/>
                <a:gd name="connsiteY4" fmla="*/ 38332 h 168661"/>
                <a:gd name="connsiteX5" fmla="*/ 128409 w 166740"/>
                <a:gd name="connsiteY5" fmla="*/ 53665 h 168661"/>
                <a:gd name="connsiteX6" fmla="*/ 84328 w 166740"/>
                <a:gd name="connsiteY6" fmla="*/ 30666 h 168661"/>
                <a:gd name="connsiteX7" fmla="*/ 30665 w 166740"/>
                <a:gd name="connsiteY7" fmla="*/ 84330 h 168661"/>
                <a:gd name="connsiteX8" fmla="*/ 86245 w 166740"/>
                <a:gd name="connsiteY8" fmla="*/ 137995 h 168661"/>
                <a:gd name="connsiteX9" fmla="*/ 134159 w 166740"/>
                <a:gd name="connsiteY9" fmla="*/ 107330 h 168661"/>
                <a:gd name="connsiteX10" fmla="*/ 84328 w 166740"/>
                <a:gd name="connsiteY10" fmla="*/ 107330 h 168661"/>
                <a:gd name="connsiteX11" fmla="*/ 84328 w 166740"/>
                <a:gd name="connsiteY11" fmla="*/ 78581 h 168661"/>
                <a:gd name="connsiteX12" fmla="*/ 166740 w 166740"/>
                <a:gd name="connsiteY12" fmla="*/ 78581 h 168661"/>
                <a:gd name="connsiteX13" fmla="*/ 166740 w 166740"/>
                <a:gd name="connsiteY13" fmla="*/ 9008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6740" h="168661">
                  <a:moveTo>
                    <a:pt x="166740" y="90080"/>
                  </a:moveTo>
                  <a:cubicBezTo>
                    <a:pt x="166740" y="136079"/>
                    <a:pt x="134159" y="168661"/>
                    <a:pt x="86245" y="168661"/>
                  </a:cubicBezTo>
                  <a:cubicBezTo>
                    <a:pt x="34498" y="168661"/>
                    <a:pt x="0" y="130329"/>
                    <a:pt x="0" y="84330"/>
                  </a:cubicBezTo>
                  <a:cubicBezTo>
                    <a:pt x="0" y="36415"/>
                    <a:pt x="36414" y="0"/>
                    <a:pt x="84328" y="0"/>
                  </a:cubicBezTo>
                  <a:cubicBezTo>
                    <a:pt x="114993" y="0"/>
                    <a:pt x="141825" y="15333"/>
                    <a:pt x="155241" y="38332"/>
                  </a:cubicBezTo>
                  <a:lnTo>
                    <a:pt x="128409" y="53665"/>
                  </a:lnTo>
                  <a:cubicBezTo>
                    <a:pt x="120743" y="40249"/>
                    <a:pt x="105410" y="30666"/>
                    <a:pt x="84328" y="30666"/>
                  </a:cubicBezTo>
                  <a:cubicBezTo>
                    <a:pt x="53663" y="30666"/>
                    <a:pt x="30665" y="53665"/>
                    <a:pt x="30665" y="84330"/>
                  </a:cubicBezTo>
                  <a:cubicBezTo>
                    <a:pt x="30665" y="114996"/>
                    <a:pt x="51747" y="137995"/>
                    <a:pt x="86245" y="137995"/>
                  </a:cubicBezTo>
                  <a:cubicBezTo>
                    <a:pt x="111160" y="137995"/>
                    <a:pt x="128409" y="126496"/>
                    <a:pt x="134159" y="107330"/>
                  </a:cubicBezTo>
                  <a:lnTo>
                    <a:pt x="84328" y="107330"/>
                  </a:lnTo>
                  <a:lnTo>
                    <a:pt x="84328" y="78581"/>
                  </a:lnTo>
                  <a:lnTo>
                    <a:pt x="166740" y="78581"/>
                  </a:lnTo>
                  <a:lnTo>
                    <a:pt x="166740" y="90080"/>
                  </a:lnTo>
                  <a:close/>
                </a:path>
              </a:pathLst>
            </a:custGeom>
            <a:grpFill/>
            <a:ln w="19162" cap="flat">
              <a:noFill/>
              <a:prstDash val="solid"/>
              <a:miter/>
            </a:ln>
          </p:spPr>
          <p:txBody>
            <a:bodyPr rtlCol="0" anchor="ctr"/>
            <a:lstStyle/>
            <a:p>
              <a:endParaRPr lang="en-GB"/>
            </a:p>
          </p:txBody>
        </p:sp>
        <p:sp>
          <p:nvSpPr>
            <p:cNvPr id="63" name="Freeform: Shape 62">
              <a:extLst>
                <a:ext uri="{FF2B5EF4-FFF2-40B4-BE49-F238E27FC236}">
                  <a16:creationId xmlns:a16="http://schemas.microsoft.com/office/drawing/2014/main" id="{5B496E1E-3630-4A99-8637-B76E5B0A910D}"/>
                </a:ext>
              </a:extLst>
            </p:cNvPr>
            <p:cNvSpPr/>
            <p:nvPr/>
          </p:nvSpPr>
          <p:spPr>
            <a:xfrm>
              <a:off x="1962335" y="2128734"/>
              <a:ext cx="124575" cy="162911"/>
            </a:xfrm>
            <a:custGeom>
              <a:avLst/>
              <a:gdLst>
                <a:gd name="connsiteX0" fmla="*/ 124576 w 124575"/>
                <a:gd name="connsiteY0" fmla="*/ 0 h 162911"/>
                <a:gd name="connsiteX1" fmla="*/ 124576 w 124575"/>
                <a:gd name="connsiteY1" fmla="*/ 162911 h 162911"/>
                <a:gd name="connsiteX2" fmla="*/ 91994 w 124575"/>
                <a:gd name="connsiteY2" fmla="*/ 162911 h 162911"/>
                <a:gd name="connsiteX3" fmla="*/ 91994 w 124575"/>
                <a:gd name="connsiteY3" fmla="*/ 95830 h 162911"/>
                <a:gd name="connsiteX4" fmla="*/ 32581 w 124575"/>
                <a:gd name="connsiteY4" fmla="*/ 95830 h 162911"/>
                <a:gd name="connsiteX5" fmla="*/ 32581 w 124575"/>
                <a:gd name="connsiteY5" fmla="*/ 162911 h 162911"/>
                <a:gd name="connsiteX6" fmla="*/ 0 w 124575"/>
                <a:gd name="connsiteY6" fmla="*/ 162911 h 162911"/>
                <a:gd name="connsiteX7" fmla="*/ 0 w 124575"/>
                <a:gd name="connsiteY7" fmla="*/ 0 h 162911"/>
                <a:gd name="connsiteX8" fmla="*/ 32581 w 124575"/>
                <a:gd name="connsiteY8" fmla="*/ 0 h 162911"/>
                <a:gd name="connsiteX9" fmla="*/ 32581 w 124575"/>
                <a:gd name="connsiteY9" fmla="*/ 65165 h 162911"/>
                <a:gd name="connsiteX10" fmla="*/ 91994 w 124575"/>
                <a:gd name="connsiteY10" fmla="*/ 65165 h 162911"/>
                <a:gd name="connsiteX11" fmla="*/ 91994 w 124575"/>
                <a:gd name="connsiteY11" fmla="*/ 0 h 162911"/>
                <a:gd name="connsiteX12" fmla="*/ 124576 w 124575"/>
                <a:gd name="connsiteY12"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4575" h="162911">
                  <a:moveTo>
                    <a:pt x="124576" y="0"/>
                  </a:moveTo>
                  <a:lnTo>
                    <a:pt x="124576" y="162911"/>
                  </a:lnTo>
                  <a:lnTo>
                    <a:pt x="91994" y="162911"/>
                  </a:lnTo>
                  <a:lnTo>
                    <a:pt x="91994" y="95830"/>
                  </a:lnTo>
                  <a:lnTo>
                    <a:pt x="32581" y="95830"/>
                  </a:lnTo>
                  <a:lnTo>
                    <a:pt x="32581" y="162911"/>
                  </a:lnTo>
                  <a:lnTo>
                    <a:pt x="0" y="162911"/>
                  </a:lnTo>
                  <a:lnTo>
                    <a:pt x="0" y="0"/>
                  </a:lnTo>
                  <a:lnTo>
                    <a:pt x="32581" y="0"/>
                  </a:lnTo>
                  <a:lnTo>
                    <a:pt x="32581" y="65165"/>
                  </a:lnTo>
                  <a:lnTo>
                    <a:pt x="91994" y="65165"/>
                  </a:lnTo>
                  <a:lnTo>
                    <a:pt x="91994" y="0"/>
                  </a:lnTo>
                  <a:lnTo>
                    <a:pt x="124576" y="0"/>
                  </a:lnTo>
                  <a:close/>
                </a:path>
              </a:pathLst>
            </a:custGeom>
            <a:grpFill/>
            <a:ln w="19162" cap="flat">
              <a:noFill/>
              <a:prstDash val="solid"/>
              <a:miter/>
            </a:ln>
          </p:spPr>
          <p:txBody>
            <a:bodyPr rtlCol="0" anchor="ctr"/>
            <a:lstStyle/>
            <a:p>
              <a:endParaRPr lang="en-GB"/>
            </a:p>
          </p:txBody>
        </p:sp>
        <p:sp>
          <p:nvSpPr>
            <p:cNvPr id="64" name="Freeform: Shape 63">
              <a:extLst>
                <a:ext uri="{FF2B5EF4-FFF2-40B4-BE49-F238E27FC236}">
                  <a16:creationId xmlns:a16="http://schemas.microsoft.com/office/drawing/2014/main" id="{ABDD3277-2010-41B9-8B54-B78C6638BA8E}"/>
                </a:ext>
              </a:extLst>
            </p:cNvPr>
            <p:cNvSpPr/>
            <p:nvPr/>
          </p:nvSpPr>
          <p:spPr>
            <a:xfrm>
              <a:off x="2104160" y="2128734"/>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65" name="Freeform: Shape 64">
              <a:extLst>
                <a:ext uri="{FF2B5EF4-FFF2-40B4-BE49-F238E27FC236}">
                  <a16:creationId xmlns:a16="http://schemas.microsoft.com/office/drawing/2014/main" id="{E4EAFF33-3711-4E42-9D16-9E2F7B50A3ED}"/>
                </a:ext>
              </a:extLst>
            </p:cNvPr>
            <p:cNvSpPr/>
            <p:nvPr/>
          </p:nvSpPr>
          <p:spPr>
            <a:xfrm>
              <a:off x="925480" y="2345310"/>
              <a:ext cx="153324" cy="168661"/>
            </a:xfrm>
            <a:custGeom>
              <a:avLst/>
              <a:gdLst>
                <a:gd name="connsiteX0" fmla="*/ 0 w 153324"/>
                <a:gd name="connsiteY0" fmla="*/ 84331 h 168661"/>
                <a:gd name="connsiteX1" fmla="*/ 84328 w 153324"/>
                <a:gd name="connsiteY1" fmla="*/ 0 h 168661"/>
                <a:gd name="connsiteX2" fmla="*/ 153324 w 153324"/>
                <a:gd name="connsiteY2" fmla="*/ 38332 h 168661"/>
                <a:gd name="connsiteX3" fmla="*/ 126492 w 153324"/>
                <a:gd name="connsiteY3" fmla="*/ 53665 h 168661"/>
                <a:gd name="connsiteX4" fmla="*/ 84328 w 153324"/>
                <a:gd name="connsiteY4" fmla="*/ 30666 h 168661"/>
                <a:gd name="connsiteX5" fmla="*/ 32581 w 153324"/>
                <a:gd name="connsiteY5" fmla="*/ 84331 h 168661"/>
                <a:gd name="connsiteX6" fmla="*/ 84328 w 153324"/>
                <a:gd name="connsiteY6" fmla="*/ 137996 h 168661"/>
                <a:gd name="connsiteX7" fmla="*/ 126492 w 153324"/>
                <a:gd name="connsiteY7" fmla="*/ 114996 h 168661"/>
                <a:gd name="connsiteX8" fmla="*/ 153324 w 153324"/>
                <a:gd name="connsiteY8" fmla="*/ 130329 h 168661"/>
                <a:gd name="connsiteX9" fmla="*/ 84328 w 153324"/>
                <a:gd name="connsiteY9" fmla="*/ 168661 h 168661"/>
                <a:gd name="connsiteX10" fmla="*/ 0 w 153324"/>
                <a:gd name="connsiteY10"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3324" h="168661">
                  <a:moveTo>
                    <a:pt x="0" y="84331"/>
                  </a:moveTo>
                  <a:cubicBezTo>
                    <a:pt x="0" y="36416"/>
                    <a:pt x="34498" y="0"/>
                    <a:pt x="84328" y="0"/>
                  </a:cubicBezTo>
                  <a:cubicBezTo>
                    <a:pt x="114993" y="0"/>
                    <a:pt x="139908" y="15333"/>
                    <a:pt x="153324" y="38332"/>
                  </a:cubicBezTo>
                  <a:lnTo>
                    <a:pt x="126492" y="53665"/>
                  </a:lnTo>
                  <a:cubicBezTo>
                    <a:pt x="118826" y="38332"/>
                    <a:pt x="103494" y="30666"/>
                    <a:pt x="84328" y="30666"/>
                  </a:cubicBezTo>
                  <a:cubicBezTo>
                    <a:pt x="51747" y="30666"/>
                    <a:pt x="32581" y="53665"/>
                    <a:pt x="32581" y="84331"/>
                  </a:cubicBezTo>
                  <a:cubicBezTo>
                    <a:pt x="32581" y="114996"/>
                    <a:pt x="53663" y="137996"/>
                    <a:pt x="84328" y="137996"/>
                  </a:cubicBezTo>
                  <a:cubicBezTo>
                    <a:pt x="103494" y="137996"/>
                    <a:pt x="118826" y="128413"/>
                    <a:pt x="126492" y="114996"/>
                  </a:cubicBezTo>
                  <a:lnTo>
                    <a:pt x="153324" y="130329"/>
                  </a:lnTo>
                  <a:cubicBezTo>
                    <a:pt x="139908" y="153328"/>
                    <a:pt x="113077" y="168661"/>
                    <a:pt x="84328" y="168661"/>
                  </a:cubicBezTo>
                  <a:cubicBezTo>
                    <a:pt x="36415" y="168661"/>
                    <a:pt x="0" y="130329"/>
                    <a:pt x="0" y="84331"/>
                  </a:cubicBezTo>
                  <a:close/>
                </a:path>
              </a:pathLst>
            </a:custGeom>
            <a:grpFill/>
            <a:ln w="19162" cap="flat">
              <a:noFill/>
              <a:prstDash val="solid"/>
              <a:miter/>
            </a:ln>
          </p:spPr>
          <p:txBody>
            <a:bodyPr rtlCol="0" anchor="ctr"/>
            <a:lstStyle/>
            <a:p>
              <a:endParaRPr lang="en-GB"/>
            </a:p>
          </p:txBody>
        </p:sp>
        <p:sp>
          <p:nvSpPr>
            <p:cNvPr id="66" name="Freeform: Shape 65">
              <a:extLst>
                <a:ext uri="{FF2B5EF4-FFF2-40B4-BE49-F238E27FC236}">
                  <a16:creationId xmlns:a16="http://schemas.microsoft.com/office/drawing/2014/main" id="{7DC886EA-392E-42F8-B4F3-C051F3A72E10}"/>
                </a:ext>
              </a:extLst>
            </p:cNvPr>
            <p:cNvSpPr/>
            <p:nvPr/>
          </p:nvSpPr>
          <p:spPr>
            <a:xfrm>
              <a:off x="1092220" y="2345310"/>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6075 w 168656"/>
                <a:gd name="connsiteY5" fmla="*/ 84331 h 168661"/>
                <a:gd name="connsiteX6" fmla="*/ 84328 w 168656"/>
                <a:gd name="connsiteY6" fmla="*/ 30666 h 168661"/>
                <a:gd name="connsiteX7" fmla="*/ 32581 w 168656"/>
                <a:gd name="connsiteY7" fmla="*/ 84331 h 168661"/>
                <a:gd name="connsiteX8" fmla="*/ 84328 w 168656"/>
                <a:gd name="connsiteY8" fmla="*/ 137996 h 168661"/>
                <a:gd name="connsiteX9" fmla="*/ 136075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0329"/>
                    <a:pt x="0" y="84331"/>
                  </a:cubicBezTo>
                  <a:close/>
                  <a:moveTo>
                    <a:pt x="136075" y="84331"/>
                  </a:moveTo>
                  <a:cubicBezTo>
                    <a:pt x="136075" y="53665"/>
                    <a:pt x="113077" y="30666"/>
                    <a:pt x="84328" y="30666"/>
                  </a:cubicBezTo>
                  <a:cubicBezTo>
                    <a:pt x="55580" y="30666"/>
                    <a:pt x="32581" y="53665"/>
                    <a:pt x="32581" y="84331"/>
                  </a:cubicBezTo>
                  <a:cubicBezTo>
                    <a:pt x="32581" y="114996"/>
                    <a:pt x="55580" y="137996"/>
                    <a:pt x="84328" y="137996"/>
                  </a:cubicBezTo>
                  <a:cubicBezTo>
                    <a:pt x="113077" y="137996"/>
                    <a:pt x="136075" y="114996"/>
                    <a:pt x="136075" y="84331"/>
                  </a:cubicBezTo>
                  <a:close/>
                </a:path>
              </a:pathLst>
            </a:custGeom>
            <a:grpFill/>
            <a:ln w="19162" cap="flat">
              <a:noFill/>
              <a:prstDash val="solid"/>
              <a:miter/>
            </a:ln>
          </p:spPr>
          <p:txBody>
            <a:bodyPr rtlCol="0" anchor="ctr"/>
            <a:lstStyle/>
            <a:p>
              <a:endParaRPr lang="en-GB"/>
            </a:p>
          </p:txBody>
        </p:sp>
        <p:sp>
          <p:nvSpPr>
            <p:cNvPr id="67" name="Freeform: Shape 66">
              <a:extLst>
                <a:ext uri="{FF2B5EF4-FFF2-40B4-BE49-F238E27FC236}">
                  <a16:creationId xmlns:a16="http://schemas.microsoft.com/office/drawing/2014/main" id="{47DE10B8-EA18-4336-9382-14C28D740E70}"/>
                </a:ext>
              </a:extLst>
            </p:cNvPr>
            <p:cNvSpPr/>
            <p:nvPr/>
          </p:nvSpPr>
          <p:spPr>
            <a:xfrm>
              <a:off x="1283875" y="2347227"/>
              <a:ext cx="160990" cy="162911"/>
            </a:xfrm>
            <a:custGeom>
              <a:avLst/>
              <a:gdLst>
                <a:gd name="connsiteX0" fmla="*/ 160990 w 160990"/>
                <a:gd name="connsiteY0" fmla="*/ 162911 h 162911"/>
                <a:gd name="connsiteX1" fmla="*/ 128409 w 160990"/>
                <a:gd name="connsiteY1" fmla="*/ 162911 h 162911"/>
                <a:gd name="connsiteX2" fmla="*/ 128409 w 160990"/>
                <a:gd name="connsiteY2" fmla="*/ 57498 h 162911"/>
                <a:gd name="connsiteX3" fmla="*/ 82412 w 160990"/>
                <a:gd name="connsiteY3" fmla="*/ 132246 h 162911"/>
                <a:gd name="connsiteX4" fmla="*/ 78579 w 160990"/>
                <a:gd name="connsiteY4" fmla="*/ 132246 h 162911"/>
                <a:gd name="connsiteX5" fmla="*/ 32581 w 160990"/>
                <a:gd name="connsiteY5" fmla="*/ 57498 h 162911"/>
                <a:gd name="connsiteX6" fmla="*/ 32581 w 160990"/>
                <a:gd name="connsiteY6" fmla="*/ 162911 h 162911"/>
                <a:gd name="connsiteX7" fmla="*/ 0 w 160990"/>
                <a:gd name="connsiteY7" fmla="*/ 162911 h 162911"/>
                <a:gd name="connsiteX8" fmla="*/ 0 w 160990"/>
                <a:gd name="connsiteY8" fmla="*/ 0 h 162911"/>
                <a:gd name="connsiteX9" fmla="*/ 32581 w 160990"/>
                <a:gd name="connsiteY9" fmla="*/ 0 h 162911"/>
                <a:gd name="connsiteX10" fmla="*/ 78579 w 160990"/>
                <a:gd name="connsiteY10" fmla="*/ 76664 h 162911"/>
                <a:gd name="connsiteX11" fmla="*/ 124576 w 160990"/>
                <a:gd name="connsiteY11" fmla="*/ 0 h 162911"/>
                <a:gd name="connsiteX12" fmla="*/ 157157 w 160990"/>
                <a:gd name="connsiteY12" fmla="*/ 0 h 162911"/>
                <a:gd name="connsiteX13" fmla="*/ 157157 w 160990"/>
                <a:gd name="connsiteY13" fmla="*/ 16291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990" h="162911">
                  <a:moveTo>
                    <a:pt x="160990" y="162911"/>
                  </a:moveTo>
                  <a:lnTo>
                    <a:pt x="128409" y="162911"/>
                  </a:lnTo>
                  <a:lnTo>
                    <a:pt x="128409" y="57498"/>
                  </a:lnTo>
                  <a:lnTo>
                    <a:pt x="82412" y="132246"/>
                  </a:lnTo>
                  <a:lnTo>
                    <a:pt x="78579" y="132246"/>
                  </a:lnTo>
                  <a:lnTo>
                    <a:pt x="32581" y="57498"/>
                  </a:lnTo>
                  <a:lnTo>
                    <a:pt x="32581" y="162911"/>
                  </a:lnTo>
                  <a:lnTo>
                    <a:pt x="0" y="162911"/>
                  </a:lnTo>
                  <a:lnTo>
                    <a:pt x="0" y="0"/>
                  </a:lnTo>
                  <a:lnTo>
                    <a:pt x="32581" y="0"/>
                  </a:lnTo>
                  <a:lnTo>
                    <a:pt x="78579" y="76664"/>
                  </a:lnTo>
                  <a:lnTo>
                    <a:pt x="124576" y="0"/>
                  </a:lnTo>
                  <a:lnTo>
                    <a:pt x="157157" y="0"/>
                  </a:lnTo>
                  <a:lnTo>
                    <a:pt x="157157" y="162911"/>
                  </a:lnTo>
                  <a:close/>
                </a:path>
              </a:pathLst>
            </a:custGeom>
            <a:grpFill/>
            <a:ln w="19162" cap="flat">
              <a:noFill/>
              <a:prstDash val="solid"/>
              <a:miter/>
            </a:ln>
          </p:spPr>
          <p:txBody>
            <a:bodyPr rtlCol="0" anchor="ctr"/>
            <a:lstStyle/>
            <a:p>
              <a:endParaRPr lang="en-GB"/>
            </a:p>
          </p:txBody>
        </p:sp>
        <p:sp>
          <p:nvSpPr>
            <p:cNvPr id="68" name="Freeform: Shape 67">
              <a:extLst>
                <a:ext uri="{FF2B5EF4-FFF2-40B4-BE49-F238E27FC236}">
                  <a16:creationId xmlns:a16="http://schemas.microsoft.com/office/drawing/2014/main" id="{A0E53328-941A-4ED0-8548-136FAF6AE4EC}"/>
                </a:ext>
              </a:extLst>
            </p:cNvPr>
            <p:cNvSpPr/>
            <p:nvPr/>
          </p:nvSpPr>
          <p:spPr>
            <a:xfrm>
              <a:off x="1477447" y="2347227"/>
              <a:ext cx="160990" cy="162911"/>
            </a:xfrm>
            <a:custGeom>
              <a:avLst/>
              <a:gdLst>
                <a:gd name="connsiteX0" fmla="*/ 160990 w 160990"/>
                <a:gd name="connsiteY0" fmla="*/ 162911 h 162911"/>
                <a:gd name="connsiteX1" fmla="*/ 128409 w 160990"/>
                <a:gd name="connsiteY1" fmla="*/ 162911 h 162911"/>
                <a:gd name="connsiteX2" fmla="*/ 128409 w 160990"/>
                <a:gd name="connsiteY2" fmla="*/ 57498 h 162911"/>
                <a:gd name="connsiteX3" fmla="*/ 82412 w 160990"/>
                <a:gd name="connsiteY3" fmla="*/ 132246 h 162911"/>
                <a:gd name="connsiteX4" fmla="*/ 78579 w 160990"/>
                <a:gd name="connsiteY4" fmla="*/ 132246 h 162911"/>
                <a:gd name="connsiteX5" fmla="*/ 32581 w 160990"/>
                <a:gd name="connsiteY5" fmla="*/ 57498 h 162911"/>
                <a:gd name="connsiteX6" fmla="*/ 32581 w 160990"/>
                <a:gd name="connsiteY6" fmla="*/ 162911 h 162911"/>
                <a:gd name="connsiteX7" fmla="*/ 0 w 160990"/>
                <a:gd name="connsiteY7" fmla="*/ 162911 h 162911"/>
                <a:gd name="connsiteX8" fmla="*/ 0 w 160990"/>
                <a:gd name="connsiteY8" fmla="*/ 0 h 162911"/>
                <a:gd name="connsiteX9" fmla="*/ 32581 w 160990"/>
                <a:gd name="connsiteY9" fmla="*/ 0 h 162911"/>
                <a:gd name="connsiteX10" fmla="*/ 78579 w 160990"/>
                <a:gd name="connsiteY10" fmla="*/ 76664 h 162911"/>
                <a:gd name="connsiteX11" fmla="*/ 124576 w 160990"/>
                <a:gd name="connsiteY11" fmla="*/ 0 h 162911"/>
                <a:gd name="connsiteX12" fmla="*/ 157157 w 160990"/>
                <a:gd name="connsiteY12" fmla="*/ 0 h 162911"/>
                <a:gd name="connsiteX13" fmla="*/ 157157 w 160990"/>
                <a:gd name="connsiteY13" fmla="*/ 16291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990" h="162911">
                  <a:moveTo>
                    <a:pt x="160990" y="162911"/>
                  </a:moveTo>
                  <a:lnTo>
                    <a:pt x="128409" y="162911"/>
                  </a:lnTo>
                  <a:lnTo>
                    <a:pt x="128409" y="57498"/>
                  </a:lnTo>
                  <a:lnTo>
                    <a:pt x="82412" y="132246"/>
                  </a:lnTo>
                  <a:lnTo>
                    <a:pt x="78579" y="132246"/>
                  </a:lnTo>
                  <a:lnTo>
                    <a:pt x="32581" y="57498"/>
                  </a:lnTo>
                  <a:lnTo>
                    <a:pt x="32581" y="162911"/>
                  </a:lnTo>
                  <a:lnTo>
                    <a:pt x="0" y="162911"/>
                  </a:lnTo>
                  <a:lnTo>
                    <a:pt x="0" y="0"/>
                  </a:lnTo>
                  <a:lnTo>
                    <a:pt x="32581" y="0"/>
                  </a:lnTo>
                  <a:lnTo>
                    <a:pt x="78579" y="76664"/>
                  </a:lnTo>
                  <a:lnTo>
                    <a:pt x="124576" y="0"/>
                  </a:lnTo>
                  <a:lnTo>
                    <a:pt x="157157" y="0"/>
                  </a:lnTo>
                  <a:lnTo>
                    <a:pt x="157157" y="162911"/>
                  </a:lnTo>
                  <a:close/>
                </a:path>
              </a:pathLst>
            </a:custGeom>
            <a:grpFill/>
            <a:ln w="19162" cap="flat">
              <a:noFill/>
              <a:prstDash val="solid"/>
              <a:miter/>
            </a:ln>
          </p:spPr>
          <p:txBody>
            <a:bodyPr rtlCol="0" anchor="ctr"/>
            <a:lstStyle/>
            <a:p>
              <a:endParaRPr lang="en-GB"/>
            </a:p>
          </p:txBody>
        </p:sp>
        <p:sp>
          <p:nvSpPr>
            <p:cNvPr id="69" name="Freeform: Shape 68">
              <a:extLst>
                <a:ext uri="{FF2B5EF4-FFF2-40B4-BE49-F238E27FC236}">
                  <a16:creationId xmlns:a16="http://schemas.microsoft.com/office/drawing/2014/main" id="{DC445C06-A01B-48C1-B4C2-06A6A44981EE}"/>
                </a:ext>
              </a:extLst>
            </p:cNvPr>
            <p:cNvSpPr/>
            <p:nvPr/>
          </p:nvSpPr>
          <p:spPr>
            <a:xfrm>
              <a:off x="1671019" y="2347227"/>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70" name="Freeform: Shape 69">
              <a:extLst>
                <a:ext uri="{FF2B5EF4-FFF2-40B4-BE49-F238E27FC236}">
                  <a16:creationId xmlns:a16="http://schemas.microsoft.com/office/drawing/2014/main" id="{0F92B896-9C07-4E92-BB4F-5D7EE0A8393E}"/>
                </a:ext>
              </a:extLst>
            </p:cNvPr>
            <p:cNvSpPr/>
            <p:nvPr/>
          </p:nvSpPr>
          <p:spPr>
            <a:xfrm>
              <a:off x="1720849" y="2347227"/>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71" name="Freeform: Shape 70">
              <a:extLst>
                <a:ext uri="{FF2B5EF4-FFF2-40B4-BE49-F238E27FC236}">
                  <a16:creationId xmlns:a16="http://schemas.microsoft.com/office/drawing/2014/main" id="{589888FF-035B-4648-A9BC-711E02E9943B}"/>
                </a:ext>
              </a:extLst>
            </p:cNvPr>
            <p:cNvSpPr/>
            <p:nvPr/>
          </p:nvSpPr>
          <p:spPr>
            <a:xfrm>
              <a:off x="1851175" y="2347227"/>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72" name="Freeform: Shape 71">
              <a:extLst>
                <a:ext uri="{FF2B5EF4-FFF2-40B4-BE49-F238E27FC236}">
                  <a16:creationId xmlns:a16="http://schemas.microsoft.com/office/drawing/2014/main" id="{DF931C82-612B-4279-BB1A-22786C2139B3}"/>
                </a:ext>
              </a:extLst>
            </p:cNvPr>
            <p:cNvSpPr/>
            <p:nvPr/>
          </p:nvSpPr>
          <p:spPr>
            <a:xfrm>
              <a:off x="1991083" y="2347227"/>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2581 w 99660"/>
                <a:gd name="connsiteY6" fmla="*/ 30666 h 162911"/>
                <a:gd name="connsiteX7" fmla="*/ 32581 w 99660"/>
                <a:gd name="connsiteY7" fmla="*/ 65164 h 162911"/>
                <a:gd name="connsiteX8" fmla="*/ 93911 w 99660"/>
                <a:gd name="connsiteY8" fmla="*/ 65164 h 162911"/>
                <a:gd name="connsiteX9" fmla="*/ 93911 w 99660"/>
                <a:gd name="connsiteY9" fmla="*/ 95830 h 162911"/>
                <a:gd name="connsiteX10" fmla="*/ 32581 w 99660"/>
                <a:gd name="connsiteY10" fmla="*/ 95830 h 162911"/>
                <a:gd name="connsiteX11" fmla="*/ 32581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2581" y="30666"/>
                  </a:lnTo>
                  <a:lnTo>
                    <a:pt x="32581" y="65164"/>
                  </a:lnTo>
                  <a:lnTo>
                    <a:pt x="93911" y="65164"/>
                  </a:lnTo>
                  <a:lnTo>
                    <a:pt x="93911" y="95830"/>
                  </a:lnTo>
                  <a:lnTo>
                    <a:pt x="32581" y="95830"/>
                  </a:lnTo>
                  <a:lnTo>
                    <a:pt x="32581" y="132246"/>
                  </a:lnTo>
                  <a:lnTo>
                    <a:pt x="99661" y="132246"/>
                  </a:lnTo>
                  <a:close/>
                </a:path>
              </a:pathLst>
            </a:custGeom>
            <a:grpFill/>
            <a:ln w="19162" cap="flat">
              <a:noFill/>
              <a:prstDash val="solid"/>
              <a:miter/>
            </a:ln>
          </p:spPr>
          <p:txBody>
            <a:bodyPr rtlCol="0" anchor="ctr"/>
            <a:lstStyle/>
            <a:p>
              <a:endParaRPr lang="en-GB"/>
            </a:p>
          </p:txBody>
        </p:sp>
        <p:sp>
          <p:nvSpPr>
            <p:cNvPr id="73" name="Freeform: Shape 72">
              <a:extLst>
                <a:ext uri="{FF2B5EF4-FFF2-40B4-BE49-F238E27FC236}">
                  <a16:creationId xmlns:a16="http://schemas.microsoft.com/office/drawing/2014/main" id="{8751B87F-7920-4CCC-BB40-04E4910DDB3A}"/>
                </a:ext>
              </a:extLst>
            </p:cNvPr>
            <p:cNvSpPr/>
            <p:nvPr/>
          </p:nvSpPr>
          <p:spPr>
            <a:xfrm>
              <a:off x="2119492" y="2347227"/>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2581 w 99660"/>
                <a:gd name="connsiteY6" fmla="*/ 30666 h 162911"/>
                <a:gd name="connsiteX7" fmla="*/ 32581 w 99660"/>
                <a:gd name="connsiteY7" fmla="*/ 65164 h 162911"/>
                <a:gd name="connsiteX8" fmla="*/ 93911 w 99660"/>
                <a:gd name="connsiteY8" fmla="*/ 65164 h 162911"/>
                <a:gd name="connsiteX9" fmla="*/ 93911 w 99660"/>
                <a:gd name="connsiteY9" fmla="*/ 95830 h 162911"/>
                <a:gd name="connsiteX10" fmla="*/ 32581 w 99660"/>
                <a:gd name="connsiteY10" fmla="*/ 95830 h 162911"/>
                <a:gd name="connsiteX11" fmla="*/ 32581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2581" y="30666"/>
                  </a:lnTo>
                  <a:lnTo>
                    <a:pt x="32581" y="65164"/>
                  </a:lnTo>
                  <a:lnTo>
                    <a:pt x="93911" y="65164"/>
                  </a:lnTo>
                  <a:lnTo>
                    <a:pt x="93911" y="95830"/>
                  </a:lnTo>
                  <a:lnTo>
                    <a:pt x="32581" y="95830"/>
                  </a:lnTo>
                  <a:lnTo>
                    <a:pt x="32581" y="132246"/>
                  </a:lnTo>
                  <a:lnTo>
                    <a:pt x="99661" y="132246"/>
                  </a:lnTo>
                  <a:close/>
                </a:path>
              </a:pathLst>
            </a:custGeom>
            <a:grpFill/>
            <a:ln w="19162" cap="flat">
              <a:noFill/>
              <a:prstDash val="solid"/>
              <a:miter/>
            </a:ln>
          </p:spPr>
          <p:txBody>
            <a:bodyPr rtlCol="0" anchor="ctr"/>
            <a:lstStyle/>
            <a:p>
              <a:endParaRPr lang="en-GB"/>
            </a:p>
          </p:txBody>
        </p:sp>
      </p:grpSp>
    </p:spTree>
    <p:extLst>
      <p:ext uri="{BB962C8B-B14F-4D97-AF65-F5344CB8AC3E}">
        <p14:creationId xmlns:p14="http://schemas.microsoft.com/office/powerpoint/2010/main" val="1197151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B86EE-4124-4020-BA6C-229B941B60F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01980D-7E97-4635-8781-53306A9B877B}"/>
              </a:ext>
            </a:extLst>
          </p:cNvPr>
          <p:cNvSpPr>
            <a:spLocks noGrp="1"/>
          </p:cNvSpPr>
          <p:nvPr>
            <p:ph sz="half" idx="1"/>
          </p:nvPr>
        </p:nvSpPr>
        <p:spPr>
          <a:xfrm>
            <a:off x="515938" y="1825625"/>
            <a:ext cx="5503862" cy="4232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2B64BA3-1F7C-4F65-9150-67DDFBEE9F39}"/>
              </a:ext>
            </a:extLst>
          </p:cNvPr>
          <p:cNvSpPr>
            <a:spLocks noGrp="1"/>
          </p:cNvSpPr>
          <p:nvPr>
            <p:ph sz="half" idx="2"/>
          </p:nvPr>
        </p:nvSpPr>
        <p:spPr>
          <a:xfrm>
            <a:off x="6172200" y="1825625"/>
            <a:ext cx="5503862" cy="4232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a:extLst>
              <a:ext uri="{FF2B5EF4-FFF2-40B4-BE49-F238E27FC236}">
                <a16:creationId xmlns:a16="http://schemas.microsoft.com/office/drawing/2014/main" id="{6616E7F1-6FAF-4CAF-BA47-FCD95A3EE25D}"/>
              </a:ext>
            </a:extLst>
          </p:cNvPr>
          <p:cNvSpPr>
            <a:spLocks noGrp="1"/>
          </p:cNvSpPr>
          <p:nvPr>
            <p:ph type="sldNum" sz="quarter" idx="12"/>
          </p:nvPr>
        </p:nvSpPr>
        <p:spPr/>
        <p:txBody>
          <a:bodyPr/>
          <a:lstStyle/>
          <a:p>
            <a:fld id="{5FBD6568-6E97-4BDA-BEFD-3C7412E20151}" type="slidenum">
              <a:rPr lang="en-GB" smtClean="0"/>
              <a:t>‹#›</a:t>
            </a:fld>
            <a:endParaRPr lang="en-GB"/>
          </a:p>
        </p:txBody>
      </p:sp>
      <p:grpSp>
        <p:nvGrpSpPr>
          <p:cNvPr id="11" name="Group 10">
            <a:extLst>
              <a:ext uri="{FF2B5EF4-FFF2-40B4-BE49-F238E27FC236}">
                <a16:creationId xmlns:a16="http://schemas.microsoft.com/office/drawing/2014/main" id="{31845013-A906-4A57-A3B9-8DA75AB4ED78}"/>
              </a:ext>
            </a:extLst>
          </p:cNvPr>
          <p:cNvGrpSpPr/>
          <p:nvPr userDrawn="1"/>
        </p:nvGrpSpPr>
        <p:grpSpPr>
          <a:xfrm>
            <a:off x="1" y="6057900"/>
            <a:ext cx="2051871" cy="792822"/>
            <a:chOff x="-2883279" y="3607696"/>
            <a:chExt cx="8118995" cy="1890484"/>
          </a:xfrm>
          <a:solidFill>
            <a:schemeClr val="bg1">
              <a:lumMod val="85000"/>
            </a:schemeClr>
          </a:solidFill>
        </p:grpSpPr>
        <p:sp>
          <p:nvSpPr>
            <p:cNvPr id="12" name="Rectangle 11">
              <a:extLst>
                <a:ext uri="{FF2B5EF4-FFF2-40B4-BE49-F238E27FC236}">
                  <a16:creationId xmlns:a16="http://schemas.microsoft.com/office/drawing/2014/main" id="{CE12A53A-F267-4342-92A7-7EBBA1C6C99F}"/>
                </a:ext>
              </a:extLst>
            </p:cNvPr>
            <p:cNvSpPr/>
            <p:nvPr userDrawn="1"/>
          </p:nvSpPr>
          <p:spPr>
            <a:xfrm>
              <a:off x="-2883279" y="3607696"/>
              <a:ext cx="6675879"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Isosceles Triangle 12">
              <a:extLst>
                <a:ext uri="{FF2B5EF4-FFF2-40B4-BE49-F238E27FC236}">
                  <a16:creationId xmlns:a16="http://schemas.microsoft.com/office/drawing/2014/main" id="{FE52A16D-1D8C-4F12-AA01-4D97664FE7A9}"/>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4" name="Graphic 13">
            <a:extLst>
              <a:ext uri="{FF2B5EF4-FFF2-40B4-BE49-F238E27FC236}">
                <a16:creationId xmlns:a16="http://schemas.microsoft.com/office/drawing/2014/main" id="{FA124680-93AB-413B-930D-2F70DE50B479}"/>
              </a:ext>
            </a:extLst>
          </p:cNvPr>
          <p:cNvPicPr>
            <a:picLocks noChangeAspect="1"/>
          </p:cNvPicPr>
          <p:nvPr userDrawn="1"/>
        </p:nvPicPr>
        <p:blipFill>
          <a:blip r:embed="rId2"/>
          <a:srcRect t="7924" r="84101" b="83635"/>
          <a:stretch>
            <a:fillRect/>
          </a:stretch>
        </p:blipFill>
        <p:spPr>
          <a:xfrm>
            <a:off x="377002" y="6084302"/>
            <a:ext cx="922396" cy="693036"/>
          </a:xfrm>
          <a:prstGeom prst="rect">
            <a:avLst/>
          </a:prstGeom>
        </p:spPr>
      </p:pic>
    </p:spTree>
    <p:extLst>
      <p:ext uri="{BB962C8B-B14F-4D97-AF65-F5344CB8AC3E}">
        <p14:creationId xmlns:p14="http://schemas.microsoft.com/office/powerpoint/2010/main" val="3705473818"/>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3398E7FE-D276-412F-8B85-65EAA0FF2F7B}"/>
              </a:ext>
            </a:extLst>
          </p:cNvPr>
          <p:cNvGrpSpPr/>
          <p:nvPr userDrawn="1"/>
        </p:nvGrpSpPr>
        <p:grpSpPr>
          <a:xfrm>
            <a:off x="1" y="6057900"/>
            <a:ext cx="2051871" cy="792822"/>
            <a:chOff x="-2883279" y="3607696"/>
            <a:chExt cx="8118995" cy="1890484"/>
          </a:xfrm>
          <a:solidFill>
            <a:schemeClr val="bg1">
              <a:lumMod val="85000"/>
            </a:schemeClr>
          </a:solidFill>
        </p:grpSpPr>
        <p:sp>
          <p:nvSpPr>
            <p:cNvPr id="15" name="Rectangle 14">
              <a:extLst>
                <a:ext uri="{FF2B5EF4-FFF2-40B4-BE49-F238E27FC236}">
                  <a16:creationId xmlns:a16="http://schemas.microsoft.com/office/drawing/2014/main" id="{2151E6F7-30E1-48B7-9026-90BBCB0BDE94}"/>
                </a:ext>
              </a:extLst>
            </p:cNvPr>
            <p:cNvSpPr/>
            <p:nvPr userDrawn="1"/>
          </p:nvSpPr>
          <p:spPr>
            <a:xfrm>
              <a:off x="-2883279" y="3607696"/>
              <a:ext cx="6675879"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Isosceles Triangle 15">
              <a:extLst>
                <a:ext uri="{FF2B5EF4-FFF2-40B4-BE49-F238E27FC236}">
                  <a16:creationId xmlns:a16="http://schemas.microsoft.com/office/drawing/2014/main" id="{B7D45BDE-8CF5-4668-A5F9-C489A3277173}"/>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2" name="Graphic 11">
            <a:extLst>
              <a:ext uri="{FF2B5EF4-FFF2-40B4-BE49-F238E27FC236}">
                <a16:creationId xmlns:a16="http://schemas.microsoft.com/office/drawing/2014/main" id="{E6E07257-EA69-43B3-B1F3-F8D3C93840EF}"/>
              </a:ext>
            </a:extLst>
          </p:cNvPr>
          <p:cNvPicPr>
            <a:picLocks noChangeAspect="1"/>
          </p:cNvPicPr>
          <p:nvPr userDrawn="1"/>
        </p:nvPicPr>
        <p:blipFill>
          <a:blip r:embed="rId2"/>
          <a:srcRect t="7924" r="84101" b="83635"/>
          <a:stretch>
            <a:fillRect/>
          </a:stretch>
        </p:blipFill>
        <p:spPr>
          <a:xfrm>
            <a:off x="377002" y="6084302"/>
            <a:ext cx="922396" cy="693036"/>
          </a:xfrm>
          <a:prstGeom prst="rect">
            <a:avLst/>
          </a:prstGeom>
        </p:spPr>
      </p:pic>
      <p:sp>
        <p:nvSpPr>
          <p:cNvPr id="2" name="Title 1">
            <a:extLst>
              <a:ext uri="{FF2B5EF4-FFF2-40B4-BE49-F238E27FC236}">
                <a16:creationId xmlns:a16="http://schemas.microsoft.com/office/drawing/2014/main" id="{D41D7030-1FC4-4DFA-8CA2-EB8212C2F15A}"/>
              </a:ext>
            </a:extLst>
          </p:cNvPr>
          <p:cNvSpPr>
            <a:spLocks noGrp="1"/>
          </p:cNvSpPr>
          <p:nvPr>
            <p:ph type="title"/>
          </p:nvPr>
        </p:nvSpPr>
        <p:spPr>
          <a:xfrm>
            <a:off x="515938" y="365125"/>
            <a:ext cx="11160125"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36AFD8-5BB3-405A-957C-6E15274463C4}"/>
              </a:ext>
            </a:extLst>
          </p:cNvPr>
          <p:cNvSpPr>
            <a:spLocks noGrp="1"/>
          </p:cNvSpPr>
          <p:nvPr>
            <p:ph type="body" idx="1"/>
          </p:nvPr>
        </p:nvSpPr>
        <p:spPr>
          <a:xfrm>
            <a:off x="515938" y="1681163"/>
            <a:ext cx="548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F88856-9EF8-44EC-84EC-8F471370CB42}"/>
              </a:ext>
            </a:extLst>
          </p:cNvPr>
          <p:cNvSpPr>
            <a:spLocks noGrp="1"/>
          </p:cNvSpPr>
          <p:nvPr>
            <p:ph sz="half" idx="2"/>
          </p:nvPr>
        </p:nvSpPr>
        <p:spPr>
          <a:xfrm>
            <a:off x="515938" y="2505075"/>
            <a:ext cx="5481637" cy="3552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176548-AF26-406D-B3C9-F728D435B6EF}"/>
              </a:ext>
            </a:extLst>
          </p:cNvPr>
          <p:cNvSpPr>
            <a:spLocks noGrp="1"/>
          </p:cNvSpPr>
          <p:nvPr>
            <p:ph type="body" sz="quarter" idx="3"/>
          </p:nvPr>
        </p:nvSpPr>
        <p:spPr>
          <a:xfrm>
            <a:off x="6172199" y="1681163"/>
            <a:ext cx="550386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44BD5F-602C-47B3-9386-E4720A41E78C}"/>
              </a:ext>
            </a:extLst>
          </p:cNvPr>
          <p:cNvSpPr>
            <a:spLocks noGrp="1"/>
          </p:cNvSpPr>
          <p:nvPr>
            <p:ph sz="quarter" idx="4"/>
          </p:nvPr>
        </p:nvSpPr>
        <p:spPr>
          <a:xfrm>
            <a:off x="6172199" y="2505075"/>
            <a:ext cx="5503863" cy="3552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a:extLst>
              <a:ext uri="{FF2B5EF4-FFF2-40B4-BE49-F238E27FC236}">
                <a16:creationId xmlns:a16="http://schemas.microsoft.com/office/drawing/2014/main" id="{213D68DA-E5DF-48B4-B26B-91D2FDE0DD55}"/>
              </a:ext>
            </a:extLst>
          </p:cNvPr>
          <p:cNvSpPr>
            <a:spLocks noGrp="1"/>
          </p:cNvSpPr>
          <p:nvPr>
            <p:ph type="sldNum" sz="quarter" idx="12"/>
          </p:nvPr>
        </p:nvSpPr>
        <p:spPr/>
        <p:txBody>
          <a:bodyPr/>
          <a:lstStyle/>
          <a:p>
            <a:fld id="{5FBD6568-6E97-4BDA-BEFD-3C7412E20151}" type="slidenum">
              <a:rPr lang="en-GB" smtClean="0"/>
              <a:t>‹#›</a:t>
            </a:fld>
            <a:endParaRPr lang="en-GB"/>
          </a:p>
        </p:txBody>
      </p:sp>
    </p:spTree>
    <p:extLst>
      <p:ext uri="{BB962C8B-B14F-4D97-AF65-F5344CB8AC3E}">
        <p14:creationId xmlns:p14="http://schemas.microsoft.com/office/powerpoint/2010/main" val="15647482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5D3A0-BCB2-4F8F-A655-3A780BEB8D25}"/>
              </a:ext>
            </a:extLst>
          </p:cNvPr>
          <p:cNvSpPr>
            <a:spLocks noGrp="1"/>
          </p:cNvSpPr>
          <p:nvPr>
            <p:ph type="title"/>
          </p:nvPr>
        </p:nvSpPr>
        <p:spPr/>
        <p:txBody>
          <a:bodyPr/>
          <a:lstStyle/>
          <a:p>
            <a:r>
              <a:rPr lang="en-US"/>
              <a:t>Click to edit Master title style</a:t>
            </a:r>
            <a:endParaRPr lang="en-GB"/>
          </a:p>
        </p:txBody>
      </p:sp>
      <p:sp>
        <p:nvSpPr>
          <p:cNvPr id="5" name="Slide Number Placeholder 4">
            <a:extLst>
              <a:ext uri="{FF2B5EF4-FFF2-40B4-BE49-F238E27FC236}">
                <a16:creationId xmlns:a16="http://schemas.microsoft.com/office/drawing/2014/main" id="{6C11F44C-E7FC-4CBB-AEFD-99B6AAC90FFA}"/>
              </a:ext>
            </a:extLst>
          </p:cNvPr>
          <p:cNvSpPr>
            <a:spLocks noGrp="1"/>
          </p:cNvSpPr>
          <p:nvPr>
            <p:ph type="sldNum" sz="quarter" idx="12"/>
          </p:nvPr>
        </p:nvSpPr>
        <p:spPr/>
        <p:txBody>
          <a:bodyPr/>
          <a:lstStyle/>
          <a:p>
            <a:fld id="{5FBD6568-6E97-4BDA-BEFD-3C7412E20151}" type="slidenum">
              <a:rPr lang="en-GB" smtClean="0"/>
              <a:t>‹#›</a:t>
            </a:fld>
            <a:endParaRPr lang="en-GB"/>
          </a:p>
        </p:txBody>
      </p:sp>
      <p:grpSp>
        <p:nvGrpSpPr>
          <p:cNvPr id="17" name="Group 16">
            <a:extLst>
              <a:ext uri="{FF2B5EF4-FFF2-40B4-BE49-F238E27FC236}">
                <a16:creationId xmlns:a16="http://schemas.microsoft.com/office/drawing/2014/main" id="{708C2E44-784F-436F-8B60-5DE6C94E9142}"/>
              </a:ext>
            </a:extLst>
          </p:cNvPr>
          <p:cNvGrpSpPr/>
          <p:nvPr userDrawn="1"/>
        </p:nvGrpSpPr>
        <p:grpSpPr>
          <a:xfrm>
            <a:off x="1" y="6057900"/>
            <a:ext cx="2051871" cy="792822"/>
            <a:chOff x="-2883279" y="3607696"/>
            <a:chExt cx="8118995" cy="1890484"/>
          </a:xfrm>
          <a:solidFill>
            <a:schemeClr val="bg1">
              <a:lumMod val="85000"/>
            </a:schemeClr>
          </a:solidFill>
        </p:grpSpPr>
        <p:sp>
          <p:nvSpPr>
            <p:cNvPr id="18" name="Rectangle 17">
              <a:extLst>
                <a:ext uri="{FF2B5EF4-FFF2-40B4-BE49-F238E27FC236}">
                  <a16:creationId xmlns:a16="http://schemas.microsoft.com/office/drawing/2014/main" id="{AB20BF1F-6634-484F-8AD4-B228E6BEF18A}"/>
                </a:ext>
              </a:extLst>
            </p:cNvPr>
            <p:cNvSpPr/>
            <p:nvPr userDrawn="1"/>
          </p:nvSpPr>
          <p:spPr>
            <a:xfrm>
              <a:off x="-2883279" y="3607696"/>
              <a:ext cx="6675879"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Isosceles Triangle 18">
              <a:extLst>
                <a:ext uri="{FF2B5EF4-FFF2-40B4-BE49-F238E27FC236}">
                  <a16:creationId xmlns:a16="http://schemas.microsoft.com/office/drawing/2014/main" id="{1EA9C11D-6895-4741-9424-D249BFB37EC4}"/>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20" name="Graphic 19">
            <a:extLst>
              <a:ext uri="{FF2B5EF4-FFF2-40B4-BE49-F238E27FC236}">
                <a16:creationId xmlns:a16="http://schemas.microsoft.com/office/drawing/2014/main" id="{E5F7CBF5-C2B5-43DD-95A6-2C0CD0187189}"/>
              </a:ext>
            </a:extLst>
          </p:cNvPr>
          <p:cNvPicPr>
            <a:picLocks noChangeAspect="1"/>
          </p:cNvPicPr>
          <p:nvPr userDrawn="1"/>
        </p:nvPicPr>
        <p:blipFill>
          <a:blip r:embed="rId2"/>
          <a:srcRect t="7924" r="84101" b="83635"/>
          <a:stretch>
            <a:fillRect/>
          </a:stretch>
        </p:blipFill>
        <p:spPr>
          <a:xfrm>
            <a:off x="377002" y="6084302"/>
            <a:ext cx="922396" cy="693036"/>
          </a:xfrm>
          <a:prstGeom prst="rect">
            <a:avLst/>
          </a:prstGeom>
        </p:spPr>
      </p:pic>
    </p:spTree>
    <p:extLst>
      <p:ext uri="{BB962C8B-B14F-4D97-AF65-F5344CB8AC3E}">
        <p14:creationId xmlns:p14="http://schemas.microsoft.com/office/powerpoint/2010/main" val="19113278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1C05F94-A112-429D-99AA-777C9EC4F3D6}"/>
              </a:ext>
            </a:extLst>
          </p:cNvPr>
          <p:cNvSpPr>
            <a:spLocks noGrp="1"/>
          </p:cNvSpPr>
          <p:nvPr>
            <p:ph type="sldNum" sz="quarter" idx="12"/>
          </p:nvPr>
        </p:nvSpPr>
        <p:spPr/>
        <p:txBody>
          <a:bodyPr/>
          <a:lstStyle/>
          <a:p>
            <a:fld id="{5FBD6568-6E97-4BDA-BEFD-3C7412E20151}" type="slidenum">
              <a:rPr lang="en-GB" smtClean="0"/>
              <a:t>‹#›</a:t>
            </a:fld>
            <a:endParaRPr lang="en-GB"/>
          </a:p>
        </p:txBody>
      </p:sp>
      <p:pic>
        <p:nvPicPr>
          <p:cNvPr id="7" name="Graphic 6">
            <a:extLst>
              <a:ext uri="{FF2B5EF4-FFF2-40B4-BE49-F238E27FC236}">
                <a16:creationId xmlns:a16="http://schemas.microsoft.com/office/drawing/2014/main" id="{8C37184E-1591-41BD-9239-CAF0284C9481}"/>
              </a:ext>
            </a:extLst>
          </p:cNvPr>
          <p:cNvPicPr>
            <a:picLocks noChangeAspect="1"/>
          </p:cNvPicPr>
          <p:nvPr userDrawn="1"/>
        </p:nvPicPr>
        <p:blipFill>
          <a:blip r:embed="rId2"/>
          <a:srcRect t="7924" r="84101" b="83635"/>
          <a:stretch>
            <a:fillRect/>
          </a:stretch>
        </p:blipFill>
        <p:spPr>
          <a:xfrm>
            <a:off x="377002" y="6084302"/>
            <a:ext cx="922396" cy="693036"/>
          </a:xfrm>
          <a:prstGeom prst="rect">
            <a:avLst/>
          </a:prstGeom>
        </p:spPr>
      </p:pic>
    </p:spTree>
    <p:extLst>
      <p:ext uri="{BB962C8B-B14F-4D97-AF65-F5344CB8AC3E}">
        <p14:creationId xmlns:p14="http://schemas.microsoft.com/office/powerpoint/2010/main" val="1884180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03605-8010-418F-B323-0619D2B83C11}"/>
              </a:ext>
            </a:extLst>
          </p:cNvPr>
          <p:cNvSpPr>
            <a:spLocks noGrp="1"/>
          </p:cNvSpPr>
          <p:nvPr>
            <p:ph type="title"/>
          </p:nvPr>
        </p:nvSpPr>
        <p:spPr/>
        <p:txBody>
          <a:bodyPr vert="horz" lIns="91440" tIns="45720" rIns="91440" bIns="45720" rtlCol="0" anchor="ctr">
            <a:normAutofit/>
          </a:bodyPr>
          <a:lstStyle>
            <a:lvl1pPr>
              <a:defRPr lang="en-GB" sz="2800" b="1">
                <a:latin typeface="+mn-lt"/>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44C2FB09-4ECB-4884-8AF3-E175F4F87DE8}"/>
              </a:ext>
            </a:extLst>
          </p:cNvPr>
          <p:cNvSpPr>
            <a:spLocks noGrp="1"/>
          </p:cNvSpPr>
          <p:nvPr>
            <p:ph sz="half" idx="1"/>
          </p:nvPr>
        </p:nvSpPr>
        <p:spPr>
          <a:xfrm>
            <a:off x="838200" y="1825625"/>
            <a:ext cx="5181600" cy="435133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08B5B51-EF93-4B52-AD40-39E883C5DB5F}"/>
              </a:ext>
            </a:extLst>
          </p:cNvPr>
          <p:cNvSpPr>
            <a:spLocks noGrp="1"/>
          </p:cNvSpPr>
          <p:nvPr>
            <p:ph sz="half" idx="2"/>
          </p:nvPr>
        </p:nvSpPr>
        <p:spPr>
          <a:xfrm>
            <a:off x="6172200" y="1825625"/>
            <a:ext cx="5181600" cy="435133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6B185E8-59C0-43E1-84A7-0B0AD5B29F35}"/>
              </a:ext>
            </a:extLst>
          </p:cNvPr>
          <p:cNvSpPr>
            <a:spLocks noGrp="1"/>
          </p:cNvSpPr>
          <p:nvPr>
            <p:ph type="dt" sz="half" idx="10"/>
          </p:nvPr>
        </p:nvSpPr>
        <p:spPr/>
        <p:txBody>
          <a:bodyPr/>
          <a:lstStyle/>
          <a:p>
            <a:fld id="{1E64A4CE-8DA6-450F-99B9-197246C42AEE}" type="datetime1">
              <a:rPr lang="en-GB" smtClean="0"/>
              <a:t>01/11/2022</a:t>
            </a:fld>
            <a:endParaRPr lang="en-GB"/>
          </a:p>
        </p:txBody>
      </p:sp>
      <p:sp>
        <p:nvSpPr>
          <p:cNvPr id="6" name="Footer Placeholder 5">
            <a:extLst>
              <a:ext uri="{FF2B5EF4-FFF2-40B4-BE49-F238E27FC236}">
                <a16:creationId xmlns:a16="http://schemas.microsoft.com/office/drawing/2014/main" id="{432523E1-2BB4-497D-B82E-A25A04F364D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ED7118B-39ED-4E18-AB17-CD4C0A3601C9}"/>
              </a:ext>
            </a:extLst>
          </p:cNvPr>
          <p:cNvSpPr>
            <a:spLocks noGrp="1"/>
          </p:cNvSpPr>
          <p:nvPr>
            <p:ph type="sldNum" sz="quarter" idx="12"/>
          </p:nvPr>
        </p:nvSpPr>
        <p:spPr/>
        <p:txBody>
          <a:bodyPr/>
          <a:lstStyle/>
          <a:p>
            <a:fld id="{962566D9-27CF-406E-9225-F92FEB7BFB37}" type="slidenum">
              <a:rPr lang="en-GB" smtClean="0"/>
              <a:t>‹#›</a:t>
            </a:fld>
            <a:endParaRPr lang="en-GB"/>
          </a:p>
        </p:txBody>
      </p:sp>
      <p:sp>
        <p:nvSpPr>
          <p:cNvPr id="10" name="Rectangle 9">
            <a:extLst>
              <a:ext uri="{FF2B5EF4-FFF2-40B4-BE49-F238E27FC236}">
                <a16:creationId xmlns:a16="http://schemas.microsoft.com/office/drawing/2014/main" id="{874155B1-4F4A-4905-867A-68341938D3EB}"/>
              </a:ext>
            </a:extLst>
          </p:cNvPr>
          <p:cNvSpPr/>
          <p:nvPr userDrawn="1"/>
        </p:nvSpPr>
        <p:spPr>
          <a:xfrm>
            <a:off x="0" y="0"/>
            <a:ext cx="12192000" cy="538385"/>
          </a:xfrm>
          <a:prstGeom prst="rect">
            <a:avLst/>
          </a:prstGeom>
          <a:solidFill>
            <a:schemeClr val="accent1"/>
          </a:solidFill>
          <a:ln>
            <a:solidFill>
              <a:schemeClr val="accent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GB" sz="2400" b="1">
                <a:latin typeface="Calibri" panose="020F0502020204030204" pitchFamily="34" charset="0"/>
                <a:cs typeface="Calibri" panose="020F0502020204030204" pitchFamily="34" charset="0"/>
              </a:rPr>
              <a:t>Open Banking Strategic Working Group </a:t>
            </a:r>
          </a:p>
        </p:txBody>
      </p:sp>
    </p:spTree>
    <p:extLst>
      <p:ext uri="{BB962C8B-B14F-4D97-AF65-F5344CB8AC3E}">
        <p14:creationId xmlns:p14="http://schemas.microsoft.com/office/powerpoint/2010/main" val="2625253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766A6-6566-4B1D-AD76-E16ED5B3F04E}"/>
              </a:ext>
            </a:extLst>
          </p:cNvPr>
          <p:cNvSpPr>
            <a:spLocks noGrp="1"/>
          </p:cNvSpPr>
          <p:nvPr>
            <p:ph type="title"/>
          </p:nvPr>
        </p:nvSpPr>
        <p:spPr>
          <a:xfrm>
            <a:off x="839788" y="365125"/>
            <a:ext cx="10515600" cy="1325563"/>
          </a:xfrm>
        </p:spPr>
        <p:txBody>
          <a:bodyPr/>
          <a:lstStyle>
            <a:lvl1pPr>
              <a:defRPr lang="en-US" sz="2800" b="1" kern="1200" dirty="0">
                <a:solidFill>
                  <a:schemeClr val="tx1"/>
                </a:solidFill>
                <a:latin typeface="+mn-lt"/>
                <a:ea typeface="+mj-ea"/>
                <a:cs typeface="+mj-cs"/>
              </a:defRPr>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996BFBD-AEBD-4A17-B4CB-99DFA8E07A7B}"/>
              </a:ext>
            </a:extLst>
          </p:cNvPr>
          <p:cNvSpPr>
            <a:spLocks noGrp="1"/>
          </p:cNvSpPr>
          <p:nvPr>
            <p:ph type="body" idx="1"/>
          </p:nvPr>
        </p:nvSpPr>
        <p:spPr>
          <a:xfrm>
            <a:off x="839788" y="1681163"/>
            <a:ext cx="5157787"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CB142AA-0DA0-4E28-8ACB-FAE78D3B4E2E}"/>
              </a:ext>
            </a:extLst>
          </p:cNvPr>
          <p:cNvSpPr>
            <a:spLocks noGrp="1"/>
          </p:cNvSpPr>
          <p:nvPr>
            <p:ph sz="half" idx="2"/>
          </p:nvPr>
        </p:nvSpPr>
        <p:spPr>
          <a:xfrm>
            <a:off x="839788" y="2505075"/>
            <a:ext cx="5157787"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D43976-D58A-4C84-A9F3-5F962A3974D6}"/>
              </a:ext>
            </a:extLst>
          </p:cNvPr>
          <p:cNvSpPr>
            <a:spLocks noGrp="1"/>
          </p:cNvSpPr>
          <p:nvPr>
            <p:ph type="body" sz="quarter" idx="3"/>
          </p:nvPr>
        </p:nvSpPr>
        <p:spPr>
          <a:xfrm>
            <a:off x="6172200" y="1681163"/>
            <a:ext cx="5183188"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311C60-3B17-495F-9C6C-6AECE9B0E72E}"/>
              </a:ext>
            </a:extLst>
          </p:cNvPr>
          <p:cNvSpPr>
            <a:spLocks noGrp="1"/>
          </p:cNvSpPr>
          <p:nvPr>
            <p:ph sz="quarter" idx="4"/>
          </p:nvPr>
        </p:nvSpPr>
        <p:spPr>
          <a:xfrm>
            <a:off x="6172200" y="2505075"/>
            <a:ext cx="5183188"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35A1005-54A4-4FC5-BB41-B421225AB524}"/>
              </a:ext>
            </a:extLst>
          </p:cNvPr>
          <p:cNvSpPr>
            <a:spLocks noGrp="1"/>
          </p:cNvSpPr>
          <p:nvPr>
            <p:ph type="dt" sz="half" idx="10"/>
          </p:nvPr>
        </p:nvSpPr>
        <p:spPr/>
        <p:txBody>
          <a:bodyPr/>
          <a:lstStyle/>
          <a:p>
            <a:fld id="{6BE6F0F2-606E-433D-88BB-3560DCFD8EA9}" type="datetime1">
              <a:rPr lang="en-GB" smtClean="0"/>
              <a:t>01/11/2022</a:t>
            </a:fld>
            <a:endParaRPr lang="en-GB"/>
          </a:p>
        </p:txBody>
      </p:sp>
      <p:sp>
        <p:nvSpPr>
          <p:cNvPr id="8" name="Footer Placeholder 7">
            <a:extLst>
              <a:ext uri="{FF2B5EF4-FFF2-40B4-BE49-F238E27FC236}">
                <a16:creationId xmlns:a16="http://schemas.microsoft.com/office/drawing/2014/main" id="{DDB78B72-8393-40CF-ABE5-8F3B07F854B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431B98C-F754-4D3A-B85F-FA376CAB530F}"/>
              </a:ext>
            </a:extLst>
          </p:cNvPr>
          <p:cNvSpPr>
            <a:spLocks noGrp="1"/>
          </p:cNvSpPr>
          <p:nvPr>
            <p:ph type="sldNum" sz="quarter" idx="12"/>
          </p:nvPr>
        </p:nvSpPr>
        <p:spPr/>
        <p:txBody>
          <a:bodyPr/>
          <a:lstStyle/>
          <a:p>
            <a:fld id="{962566D9-27CF-406E-9225-F92FEB7BFB37}" type="slidenum">
              <a:rPr lang="en-GB" smtClean="0"/>
              <a:t>‹#›</a:t>
            </a:fld>
            <a:endParaRPr lang="en-GB"/>
          </a:p>
        </p:txBody>
      </p:sp>
      <p:sp>
        <p:nvSpPr>
          <p:cNvPr id="12" name="Rectangle 11">
            <a:extLst>
              <a:ext uri="{FF2B5EF4-FFF2-40B4-BE49-F238E27FC236}">
                <a16:creationId xmlns:a16="http://schemas.microsoft.com/office/drawing/2014/main" id="{CC0ADD06-4CB8-4869-99D2-934CB3F78E61}"/>
              </a:ext>
            </a:extLst>
          </p:cNvPr>
          <p:cNvSpPr/>
          <p:nvPr userDrawn="1"/>
        </p:nvSpPr>
        <p:spPr>
          <a:xfrm>
            <a:off x="0" y="0"/>
            <a:ext cx="12192000" cy="538385"/>
          </a:xfrm>
          <a:prstGeom prst="rect">
            <a:avLst/>
          </a:prstGeom>
          <a:solidFill>
            <a:schemeClr val="accent1"/>
          </a:solidFill>
          <a:ln>
            <a:solidFill>
              <a:schemeClr val="accent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GB" sz="2400" b="1">
                <a:latin typeface="Calibri" panose="020F0502020204030204" pitchFamily="34" charset="0"/>
                <a:cs typeface="Calibri" panose="020F0502020204030204" pitchFamily="34" charset="0"/>
              </a:rPr>
              <a:t>Open Banking Strategic Working Group </a:t>
            </a:r>
          </a:p>
        </p:txBody>
      </p:sp>
    </p:spTree>
    <p:extLst>
      <p:ext uri="{BB962C8B-B14F-4D97-AF65-F5344CB8AC3E}">
        <p14:creationId xmlns:p14="http://schemas.microsoft.com/office/powerpoint/2010/main" val="2013645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69FE5-11AA-4E28-A160-98475A903E4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C1626BC-DA43-47D0-AC2F-D345AE5773DE}"/>
              </a:ext>
            </a:extLst>
          </p:cNvPr>
          <p:cNvSpPr>
            <a:spLocks noGrp="1"/>
          </p:cNvSpPr>
          <p:nvPr>
            <p:ph type="dt" sz="half" idx="10"/>
          </p:nvPr>
        </p:nvSpPr>
        <p:spPr/>
        <p:txBody>
          <a:bodyPr/>
          <a:lstStyle/>
          <a:p>
            <a:fld id="{41C829BF-637E-4313-8EDB-5CF6EB76EF9C}" type="datetime1">
              <a:rPr lang="en-GB" smtClean="0"/>
              <a:t>01/11/2022</a:t>
            </a:fld>
            <a:endParaRPr lang="en-GB"/>
          </a:p>
        </p:txBody>
      </p:sp>
      <p:sp>
        <p:nvSpPr>
          <p:cNvPr id="4" name="Footer Placeholder 3">
            <a:extLst>
              <a:ext uri="{FF2B5EF4-FFF2-40B4-BE49-F238E27FC236}">
                <a16:creationId xmlns:a16="http://schemas.microsoft.com/office/drawing/2014/main" id="{B9FFF7FE-2634-462B-BCCD-41D73FEF461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FB5D79A-44B9-499A-8A5C-16BF6BF300D8}"/>
              </a:ext>
            </a:extLst>
          </p:cNvPr>
          <p:cNvSpPr>
            <a:spLocks noGrp="1"/>
          </p:cNvSpPr>
          <p:nvPr>
            <p:ph type="sldNum" sz="quarter" idx="12"/>
          </p:nvPr>
        </p:nvSpPr>
        <p:spPr/>
        <p:txBody>
          <a:bodyPr/>
          <a:lstStyle/>
          <a:p>
            <a:fld id="{962566D9-27CF-406E-9225-F92FEB7BFB37}" type="slidenum">
              <a:rPr lang="en-GB" smtClean="0"/>
              <a:t>‹#›</a:t>
            </a:fld>
            <a:endParaRPr lang="en-GB"/>
          </a:p>
        </p:txBody>
      </p:sp>
    </p:spTree>
    <p:extLst>
      <p:ext uri="{BB962C8B-B14F-4D97-AF65-F5344CB8AC3E}">
        <p14:creationId xmlns:p14="http://schemas.microsoft.com/office/powerpoint/2010/main" val="1679454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15CCE3-4C99-48A9-8DE1-9C2A097872A5}"/>
              </a:ext>
            </a:extLst>
          </p:cNvPr>
          <p:cNvSpPr>
            <a:spLocks noGrp="1"/>
          </p:cNvSpPr>
          <p:nvPr>
            <p:ph type="dt" sz="half" idx="10"/>
          </p:nvPr>
        </p:nvSpPr>
        <p:spPr/>
        <p:txBody>
          <a:bodyPr/>
          <a:lstStyle/>
          <a:p>
            <a:fld id="{2598CE0C-B619-4B79-BB8F-02E282F8188E}" type="datetime1">
              <a:rPr lang="en-GB" smtClean="0"/>
              <a:t>01/11/2022</a:t>
            </a:fld>
            <a:endParaRPr lang="en-GB"/>
          </a:p>
        </p:txBody>
      </p:sp>
      <p:sp>
        <p:nvSpPr>
          <p:cNvPr id="3" name="Footer Placeholder 2">
            <a:extLst>
              <a:ext uri="{FF2B5EF4-FFF2-40B4-BE49-F238E27FC236}">
                <a16:creationId xmlns:a16="http://schemas.microsoft.com/office/drawing/2014/main" id="{5740097D-283E-44E2-ADC2-02ED4B7112C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CAE3B6E-B92F-4481-9113-6010DEE495CC}"/>
              </a:ext>
            </a:extLst>
          </p:cNvPr>
          <p:cNvSpPr>
            <a:spLocks noGrp="1"/>
          </p:cNvSpPr>
          <p:nvPr>
            <p:ph type="sldNum" sz="quarter" idx="12"/>
          </p:nvPr>
        </p:nvSpPr>
        <p:spPr/>
        <p:txBody>
          <a:bodyPr/>
          <a:lstStyle/>
          <a:p>
            <a:fld id="{962566D9-27CF-406E-9225-F92FEB7BFB37}" type="slidenum">
              <a:rPr lang="en-GB" smtClean="0"/>
              <a:t>‹#›</a:t>
            </a:fld>
            <a:endParaRPr lang="en-GB"/>
          </a:p>
        </p:txBody>
      </p:sp>
    </p:spTree>
    <p:extLst>
      <p:ext uri="{BB962C8B-B14F-4D97-AF65-F5344CB8AC3E}">
        <p14:creationId xmlns:p14="http://schemas.microsoft.com/office/powerpoint/2010/main" val="566983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CFF2B-D32F-48DF-804E-9E181E5932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0BD03D3-205A-4A08-ABA4-EC641F4D50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FD53998-62C1-464D-B942-86CA8A3B93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4D5ECE-D457-402E-AECA-29E36C17A451}"/>
              </a:ext>
            </a:extLst>
          </p:cNvPr>
          <p:cNvSpPr>
            <a:spLocks noGrp="1"/>
          </p:cNvSpPr>
          <p:nvPr>
            <p:ph type="dt" sz="half" idx="10"/>
          </p:nvPr>
        </p:nvSpPr>
        <p:spPr/>
        <p:txBody>
          <a:bodyPr/>
          <a:lstStyle/>
          <a:p>
            <a:fld id="{45221383-D002-4D8E-9490-F55B27CD6A0B}" type="datetime1">
              <a:rPr lang="en-GB" smtClean="0"/>
              <a:t>01/11/2022</a:t>
            </a:fld>
            <a:endParaRPr lang="en-GB"/>
          </a:p>
        </p:txBody>
      </p:sp>
      <p:sp>
        <p:nvSpPr>
          <p:cNvPr id="6" name="Footer Placeholder 5">
            <a:extLst>
              <a:ext uri="{FF2B5EF4-FFF2-40B4-BE49-F238E27FC236}">
                <a16:creationId xmlns:a16="http://schemas.microsoft.com/office/drawing/2014/main" id="{EAF56E51-3616-4C98-8B42-01AC43DFA77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F091C5-CFFA-4835-86FE-8D774301AD8F}"/>
              </a:ext>
            </a:extLst>
          </p:cNvPr>
          <p:cNvSpPr>
            <a:spLocks noGrp="1"/>
          </p:cNvSpPr>
          <p:nvPr>
            <p:ph type="sldNum" sz="quarter" idx="12"/>
          </p:nvPr>
        </p:nvSpPr>
        <p:spPr/>
        <p:txBody>
          <a:bodyPr/>
          <a:lstStyle/>
          <a:p>
            <a:fld id="{962566D9-27CF-406E-9225-F92FEB7BFB37}" type="slidenum">
              <a:rPr lang="en-GB" smtClean="0"/>
              <a:t>‹#›</a:t>
            </a:fld>
            <a:endParaRPr lang="en-GB"/>
          </a:p>
        </p:txBody>
      </p:sp>
    </p:spTree>
    <p:extLst>
      <p:ext uri="{BB962C8B-B14F-4D97-AF65-F5344CB8AC3E}">
        <p14:creationId xmlns:p14="http://schemas.microsoft.com/office/powerpoint/2010/main" val="2161454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27D84-CDE2-4169-99D9-395105C25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43FF408-8993-4412-90C3-6C47EFACC1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1A81D1C-B483-406E-A0C4-698A18764D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A15825-BB05-46C6-9709-138388690729}"/>
              </a:ext>
            </a:extLst>
          </p:cNvPr>
          <p:cNvSpPr>
            <a:spLocks noGrp="1"/>
          </p:cNvSpPr>
          <p:nvPr>
            <p:ph type="dt" sz="half" idx="10"/>
          </p:nvPr>
        </p:nvSpPr>
        <p:spPr/>
        <p:txBody>
          <a:bodyPr/>
          <a:lstStyle/>
          <a:p>
            <a:fld id="{3DFDF461-CD69-4B8B-9B67-2075D934275C}" type="datetime1">
              <a:rPr lang="en-GB" smtClean="0"/>
              <a:t>01/11/2022</a:t>
            </a:fld>
            <a:endParaRPr lang="en-GB"/>
          </a:p>
        </p:txBody>
      </p:sp>
      <p:sp>
        <p:nvSpPr>
          <p:cNvPr id="6" name="Footer Placeholder 5">
            <a:extLst>
              <a:ext uri="{FF2B5EF4-FFF2-40B4-BE49-F238E27FC236}">
                <a16:creationId xmlns:a16="http://schemas.microsoft.com/office/drawing/2014/main" id="{EEDC3902-F305-4794-B5C0-64CCD6DD39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DA2A06-8FD6-48FE-AF34-A88045E28394}"/>
              </a:ext>
            </a:extLst>
          </p:cNvPr>
          <p:cNvSpPr>
            <a:spLocks noGrp="1"/>
          </p:cNvSpPr>
          <p:nvPr>
            <p:ph type="sldNum" sz="quarter" idx="12"/>
          </p:nvPr>
        </p:nvSpPr>
        <p:spPr/>
        <p:txBody>
          <a:bodyPr/>
          <a:lstStyle/>
          <a:p>
            <a:fld id="{962566D9-27CF-406E-9225-F92FEB7BFB37}" type="slidenum">
              <a:rPr lang="en-GB" smtClean="0"/>
              <a:t>‹#›</a:t>
            </a:fld>
            <a:endParaRPr lang="en-GB"/>
          </a:p>
        </p:txBody>
      </p:sp>
    </p:spTree>
    <p:extLst>
      <p:ext uri="{BB962C8B-B14F-4D97-AF65-F5344CB8AC3E}">
        <p14:creationId xmlns:p14="http://schemas.microsoft.com/office/powerpoint/2010/main" val="3149449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40419-DE38-4C41-A3F6-7C77AD17989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25A53E4-3DBA-44AE-866B-AC7D6E90B2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524B47-D1B1-4E39-8BCF-B4217FEFBCD0}"/>
              </a:ext>
            </a:extLst>
          </p:cNvPr>
          <p:cNvSpPr>
            <a:spLocks noGrp="1"/>
          </p:cNvSpPr>
          <p:nvPr>
            <p:ph type="dt" sz="half" idx="10"/>
          </p:nvPr>
        </p:nvSpPr>
        <p:spPr/>
        <p:txBody>
          <a:bodyPr/>
          <a:lstStyle/>
          <a:p>
            <a:fld id="{6F16ADEE-BB6C-4C78-8BFE-446BAFBA6E29}" type="datetime1">
              <a:rPr lang="en-GB" smtClean="0"/>
              <a:t>01/11/2022</a:t>
            </a:fld>
            <a:endParaRPr lang="en-GB"/>
          </a:p>
        </p:txBody>
      </p:sp>
      <p:sp>
        <p:nvSpPr>
          <p:cNvPr id="5" name="Footer Placeholder 4">
            <a:extLst>
              <a:ext uri="{FF2B5EF4-FFF2-40B4-BE49-F238E27FC236}">
                <a16:creationId xmlns:a16="http://schemas.microsoft.com/office/drawing/2014/main" id="{79C2A308-D22E-4F5C-8A06-1D7CD3DB8E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A6DFC3-DF2E-47F8-8CA3-86E876D57885}"/>
              </a:ext>
            </a:extLst>
          </p:cNvPr>
          <p:cNvSpPr>
            <a:spLocks noGrp="1"/>
          </p:cNvSpPr>
          <p:nvPr>
            <p:ph type="sldNum" sz="quarter" idx="12"/>
          </p:nvPr>
        </p:nvSpPr>
        <p:spPr/>
        <p:txBody>
          <a:bodyPr/>
          <a:lstStyle/>
          <a:p>
            <a:fld id="{962566D9-27CF-406E-9225-F92FEB7BFB37}" type="slidenum">
              <a:rPr lang="en-GB" smtClean="0"/>
              <a:t>‹#›</a:t>
            </a:fld>
            <a:endParaRPr lang="en-GB"/>
          </a:p>
        </p:txBody>
      </p:sp>
    </p:spTree>
    <p:extLst>
      <p:ext uri="{BB962C8B-B14F-4D97-AF65-F5344CB8AC3E}">
        <p14:creationId xmlns:p14="http://schemas.microsoft.com/office/powerpoint/2010/main" val="775855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1EF242-0A13-4FE9-9C9F-B0C8FA530F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624E3F1-A3A0-47E6-B87B-3AF76038CC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1440D3-83F2-46A7-ABE5-0648B7F0E8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FD1F7-759F-4EA1-8E75-E8A7A4D96D97}" type="datetime1">
              <a:rPr lang="en-GB" smtClean="0"/>
              <a:t>01/11/2022</a:t>
            </a:fld>
            <a:endParaRPr lang="en-GB"/>
          </a:p>
        </p:txBody>
      </p:sp>
      <p:sp>
        <p:nvSpPr>
          <p:cNvPr id="5" name="Footer Placeholder 4">
            <a:extLst>
              <a:ext uri="{FF2B5EF4-FFF2-40B4-BE49-F238E27FC236}">
                <a16:creationId xmlns:a16="http://schemas.microsoft.com/office/drawing/2014/main" id="{04F62209-3FA8-4728-ADA0-4B13196C65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E6D4D2B-3260-44DE-ACAD-95B55D7CD3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2566D9-27CF-406E-9225-F92FEB7BFB37}" type="slidenum">
              <a:rPr lang="en-GB" smtClean="0"/>
              <a:t>‹#›</a:t>
            </a:fld>
            <a:endParaRPr lang="en-GB"/>
          </a:p>
        </p:txBody>
      </p:sp>
    </p:spTree>
    <p:extLst>
      <p:ext uri="{BB962C8B-B14F-4D97-AF65-F5344CB8AC3E}">
        <p14:creationId xmlns:p14="http://schemas.microsoft.com/office/powerpoint/2010/main" val="4262426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DCD825-31FB-4E47-964B-4092FF29C4EB}"/>
              </a:ext>
            </a:extLst>
          </p:cNvPr>
          <p:cNvSpPr>
            <a:spLocks noGrp="1"/>
          </p:cNvSpPr>
          <p:nvPr>
            <p:ph type="title"/>
          </p:nvPr>
        </p:nvSpPr>
        <p:spPr>
          <a:xfrm>
            <a:off x="526001" y="368300"/>
            <a:ext cx="11150061" cy="1115443"/>
          </a:xfrm>
          <a:prstGeom prst="rect">
            <a:avLst/>
          </a:prstGeom>
        </p:spPr>
        <p:txBody>
          <a:bodyPr vert="horz" lIns="0" tIns="0" rIns="0" bIns="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FA06D6-5990-492A-A1E3-C58D4620FEEB}"/>
              </a:ext>
            </a:extLst>
          </p:cNvPr>
          <p:cNvSpPr>
            <a:spLocks noGrp="1"/>
          </p:cNvSpPr>
          <p:nvPr>
            <p:ph type="body" idx="1"/>
          </p:nvPr>
        </p:nvSpPr>
        <p:spPr>
          <a:xfrm>
            <a:off x="515937" y="1783451"/>
            <a:ext cx="11160125" cy="4272276"/>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6DD05D10-60C3-4CA1-ADF4-B4CB56BE1C0A}"/>
              </a:ext>
            </a:extLst>
          </p:cNvPr>
          <p:cNvSpPr>
            <a:spLocks noGrp="1"/>
          </p:cNvSpPr>
          <p:nvPr>
            <p:ph type="sldNum" sz="quarter" idx="4"/>
          </p:nvPr>
        </p:nvSpPr>
        <p:spPr>
          <a:xfrm>
            <a:off x="8932862" y="6307137"/>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BD6568-6E97-4BDA-BEFD-3C7412E20151}" type="slidenum">
              <a:rPr lang="en-GB" smtClean="0"/>
              <a:t>‹#›</a:t>
            </a:fld>
            <a:endParaRPr lang="en-GB"/>
          </a:p>
        </p:txBody>
      </p:sp>
    </p:spTree>
    <p:extLst>
      <p:ext uri="{BB962C8B-B14F-4D97-AF65-F5344CB8AC3E}">
        <p14:creationId xmlns:p14="http://schemas.microsoft.com/office/powerpoint/2010/main" val="421376057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spcAft>
          <a:spcPts val="600"/>
        </a:spcAft>
        <a:buFont typeface="Arial" panose="020B0604020202020204" pitchFamily="34" charset="0"/>
        <a:buNone/>
        <a:defRPr sz="2000" kern="1200">
          <a:solidFill>
            <a:schemeClr val="tx1"/>
          </a:solidFill>
          <a:latin typeface="+mn-lt"/>
          <a:ea typeface="+mn-ea"/>
          <a:cs typeface="+mn-cs"/>
        </a:defRPr>
      </a:lvl1pPr>
      <a:lvl2pPr marL="266700" indent="-180975" algn="l" defTabSz="914400" rtl="0" eaLnBrk="1" latinLnBrk="0" hangingPunct="1">
        <a:lnSpc>
          <a:spcPct val="10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2pPr>
      <a:lvl3pPr marL="542925" indent="-180975" algn="l" defTabSz="914400" rtl="0" eaLnBrk="1" latinLnBrk="0" hangingPunct="1">
        <a:lnSpc>
          <a:spcPct val="10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3pPr>
      <a:lvl4pPr marL="809625" indent="-180975" algn="l" defTabSz="914400" rtl="0" eaLnBrk="1" latinLnBrk="0" hangingPunct="1">
        <a:lnSpc>
          <a:spcPct val="10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4pPr>
      <a:lvl5pPr marL="1076325" indent="-180975" algn="l" defTabSz="914400" rtl="0" eaLnBrk="1" latinLnBrk="0" hangingPunct="1">
        <a:lnSpc>
          <a:spcPct val="10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5">
          <p15:clr>
            <a:srgbClr val="F26B43"/>
          </p15:clr>
        </p15:guide>
        <p15:guide id="2" orient="horz" pos="3816">
          <p15:clr>
            <a:srgbClr val="F26B43"/>
          </p15:clr>
        </p15:guide>
        <p15:guide id="3" pos="7355">
          <p15:clr>
            <a:srgbClr val="F26B43"/>
          </p15:clr>
        </p15:guide>
        <p15:guide id="4" orient="horz" pos="232">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DCD825-31FB-4E47-964B-4092FF29C4EB}"/>
              </a:ext>
            </a:extLst>
          </p:cNvPr>
          <p:cNvSpPr>
            <a:spLocks noGrp="1"/>
          </p:cNvSpPr>
          <p:nvPr>
            <p:ph type="title"/>
          </p:nvPr>
        </p:nvSpPr>
        <p:spPr>
          <a:xfrm>
            <a:off x="526001" y="368300"/>
            <a:ext cx="11150061" cy="1115443"/>
          </a:xfrm>
          <a:prstGeom prst="rect">
            <a:avLst/>
          </a:prstGeom>
        </p:spPr>
        <p:txBody>
          <a:bodyPr vert="horz" lIns="0" tIns="0" rIns="0" bIns="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FA06D6-5990-492A-A1E3-C58D4620FEEB}"/>
              </a:ext>
            </a:extLst>
          </p:cNvPr>
          <p:cNvSpPr>
            <a:spLocks noGrp="1"/>
          </p:cNvSpPr>
          <p:nvPr>
            <p:ph type="body" idx="1"/>
          </p:nvPr>
        </p:nvSpPr>
        <p:spPr>
          <a:xfrm>
            <a:off x="515937" y="1783451"/>
            <a:ext cx="11160125" cy="4272276"/>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6DD05D10-60C3-4CA1-ADF4-B4CB56BE1C0A}"/>
              </a:ext>
            </a:extLst>
          </p:cNvPr>
          <p:cNvSpPr>
            <a:spLocks noGrp="1"/>
          </p:cNvSpPr>
          <p:nvPr>
            <p:ph type="sldNum" sz="quarter" idx="4"/>
          </p:nvPr>
        </p:nvSpPr>
        <p:spPr>
          <a:xfrm>
            <a:off x="8932862" y="6307137"/>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BD6568-6E97-4BDA-BEFD-3C7412E20151}" type="slidenum">
              <a:rPr lang="en-GB" smtClean="0"/>
              <a:t>‹#›</a:t>
            </a:fld>
            <a:endParaRPr lang="en-GB"/>
          </a:p>
        </p:txBody>
      </p:sp>
    </p:spTree>
    <p:extLst>
      <p:ext uri="{BB962C8B-B14F-4D97-AF65-F5344CB8AC3E}">
        <p14:creationId xmlns:p14="http://schemas.microsoft.com/office/powerpoint/2010/main" val="1172997453"/>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spcAft>
          <a:spcPts val="600"/>
        </a:spcAft>
        <a:buFont typeface="Arial" panose="020B0604020202020204" pitchFamily="34" charset="0"/>
        <a:buNone/>
        <a:defRPr sz="2000" kern="1200">
          <a:solidFill>
            <a:schemeClr val="tx1"/>
          </a:solidFill>
          <a:latin typeface="+mn-lt"/>
          <a:ea typeface="+mn-ea"/>
          <a:cs typeface="+mn-cs"/>
        </a:defRPr>
      </a:lvl1pPr>
      <a:lvl2pPr marL="266700" indent="-180975" algn="l" defTabSz="914400" rtl="0" eaLnBrk="1" latinLnBrk="0" hangingPunct="1">
        <a:lnSpc>
          <a:spcPct val="10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2pPr>
      <a:lvl3pPr marL="542925" indent="-180975" algn="l" defTabSz="914400" rtl="0" eaLnBrk="1" latinLnBrk="0" hangingPunct="1">
        <a:lnSpc>
          <a:spcPct val="10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3pPr>
      <a:lvl4pPr marL="809625" indent="-180975" algn="l" defTabSz="914400" rtl="0" eaLnBrk="1" latinLnBrk="0" hangingPunct="1">
        <a:lnSpc>
          <a:spcPct val="10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4pPr>
      <a:lvl5pPr marL="1076325" indent="-180975" algn="l" defTabSz="914400" rtl="0" eaLnBrk="1" latinLnBrk="0" hangingPunct="1">
        <a:lnSpc>
          <a:spcPct val="10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5">
          <p15:clr>
            <a:srgbClr val="F26B43"/>
          </p15:clr>
        </p15:guide>
        <p15:guide id="2" orient="horz" pos="3816">
          <p15:clr>
            <a:srgbClr val="F26B43"/>
          </p15:clr>
        </p15:guide>
        <p15:guide id="3" pos="7355">
          <p15:clr>
            <a:srgbClr val="F26B43"/>
          </p15:clr>
        </p15:guide>
        <p15:guide id="4" orient="horz" pos="23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36F7A824-4B27-4BE3-83B3-B4C98A524936}"/>
              </a:ext>
            </a:extLst>
          </p:cNvPr>
          <p:cNvSpPr txBox="1"/>
          <p:nvPr/>
        </p:nvSpPr>
        <p:spPr>
          <a:xfrm>
            <a:off x="371475" y="296863"/>
            <a:ext cx="11037177" cy="780337"/>
          </a:xfrm>
          <a:prstGeom prst="rect">
            <a:avLst/>
          </a:prstGeom>
          <a:noFill/>
          <a:ln w="9525">
            <a:noFill/>
            <a:miter lim="800000"/>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600" b="1">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3600" b="1">
                <a:solidFill>
                  <a:schemeClr val="bg2"/>
                </a:solidFill>
                <a:latin typeface="Univers" pitchFamily="34" charset="0"/>
              </a:defRPr>
            </a:lvl2pPr>
            <a:lvl3pPr algn="l" rtl="0" eaLnBrk="1" fontAlgn="base" hangingPunct="1">
              <a:spcBef>
                <a:spcPct val="0"/>
              </a:spcBef>
              <a:spcAft>
                <a:spcPct val="0"/>
              </a:spcAft>
              <a:defRPr sz="3600" b="1">
                <a:solidFill>
                  <a:schemeClr val="bg2"/>
                </a:solidFill>
                <a:latin typeface="Univers" pitchFamily="34" charset="0"/>
              </a:defRPr>
            </a:lvl3pPr>
            <a:lvl4pPr algn="l" rtl="0" eaLnBrk="1" fontAlgn="base" hangingPunct="1">
              <a:spcBef>
                <a:spcPct val="0"/>
              </a:spcBef>
              <a:spcAft>
                <a:spcPct val="0"/>
              </a:spcAft>
              <a:defRPr sz="3600" b="1">
                <a:solidFill>
                  <a:schemeClr val="bg2"/>
                </a:solidFill>
                <a:latin typeface="Univers" pitchFamily="34" charset="0"/>
              </a:defRPr>
            </a:lvl4pPr>
            <a:lvl5pPr algn="l" rtl="0" eaLnBrk="1" fontAlgn="base" hangingPunct="1">
              <a:spcBef>
                <a:spcPct val="0"/>
              </a:spcBef>
              <a:spcAft>
                <a:spcPct val="0"/>
              </a:spcAft>
              <a:defRPr sz="3600" b="1">
                <a:solidFill>
                  <a:schemeClr val="bg2"/>
                </a:solidFill>
                <a:latin typeface="Univers" pitchFamily="34" charset="0"/>
              </a:defRPr>
            </a:lvl5pPr>
            <a:lvl6pPr marL="457200" algn="l" rtl="0" eaLnBrk="1" fontAlgn="base" hangingPunct="1">
              <a:spcBef>
                <a:spcPct val="0"/>
              </a:spcBef>
              <a:spcAft>
                <a:spcPct val="0"/>
              </a:spcAft>
              <a:defRPr sz="3600" b="1">
                <a:solidFill>
                  <a:schemeClr val="bg2"/>
                </a:solidFill>
                <a:latin typeface="Univers" pitchFamily="34" charset="0"/>
              </a:defRPr>
            </a:lvl6pPr>
            <a:lvl7pPr marL="914400" algn="l" rtl="0" eaLnBrk="1" fontAlgn="base" hangingPunct="1">
              <a:spcBef>
                <a:spcPct val="0"/>
              </a:spcBef>
              <a:spcAft>
                <a:spcPct val="0"/>
              </a:spcAft>
              <a:defRPr sz="3600" b="1">
                <a:solidFill>
                  <a:schemeClr val="bg2"/>
                </a:solidFill>
                <a:latin typeface="Univers" pitchFamily="34" charset="0"/>
              </a:defRPr>
            </a:lvl7pPr>
            <a:lvl8pPr marL="1371600" algn="l" rtl="0" eaLnBrk="1" fontAlgn="base" hangingPunct="1">
              <a:spcBef>
                <a:spcPct val="0"/>
              </a:spcBef>
              <a:spcAft>
                <a:spcPct val="0"/>
              </a:spcAft>
              <a:defRPr sz="3600" b="1">
                <a:solidFill>
                  <a:schemeClr val="bg2"/>
                </a:solidFill>
                <a:latin typeface="Univers" pitchFamily="34" charset="0"/>
              </a:defRPr>
            </a:lvl8pPr>
            <a:lvl9pPr marL="1828800" algn="l" rtl="0" eaLnBrk="1" fontAlgn="base" hangingPunct="1">
              <a:spcBef>
                <a:spcPct val="0"/>
              </a:spcBef>
              <a:spcAft>
                <a:spcPct val="0"/>
              </a:spcAft>
              <a:defRPr sz="3600" b="1">
                <a:solidFill>
                  <a:schemeClr val="bg2"/>
                </a:solidFill>
                <a:latin typeface="Univers"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en-GB" sz="2800" b="0" i="0" u="none" strike="noStrike" kern="1200" cap="none" spc="0" normalizeH="0" baseline="0" noProof="0">
                <a:ln>
                  <a:noFill/>
                </a:ln>
                <a:solidFill>
                  <a:prstClr val="black"/>
                </a:solidFill>
                <a:effectLst/>
                <a:uLnTx/>
                <a:uFillTx/>
                <a:latin typeface="Arial" panose="020B0604020202020204"/>
                <a:ea typeface="+mj-ea"/>
                <a:cs typeface="Arial" pitchFamily="34" charset="0"/>
              </a:rPr>
              <a:t>Sprint Phase 2 – Data Sprint</a:t>
            </a:r>
          </a:p>
        </p:txBody>
      </p:sp>
      <p:graphicFrame>
        <p:nvGraphicFramePr>
          <p:cNvPr id="2" name="Table 2">
            <a:extLst>
              <a:ext uri="{FF2B5EF4-FFF2-40B4-BE49-F238E27FC236}">
                <a16:creationId xmlns:a16="http://schemas.microsoft.com/office/drawing/2014/main" id="{801FD73C-5B21-4A20-B932-AECE4F385AE4}"/>
              </a:ext>
            </a:extLst>
          </p:cNvPr>
          <p:cNvGraphicFramePr>
            <a:graphicFrameLocks noGrp="1"/>
          </p:cNvGraphicFramePr>
          <p:nvPr>
            <p:extLst>
              <p:ext uri="{D42A27DB-BD31-4B8C-83A1-F6EECF244321}">
                <p14:modId xmlns:p14="http://schemas.microsoft.com/office/powerpoint/2010/main" val="766462578"/>
              </p:ext>
            </p:extLst>
          </p:nvPr>
        </p:nvGraphicFramePr>
        <p:xfrm>
          <a:off x="448428" y="1173490"/>
          <a:ext cx="11397673" cy="4879341"/>
        </p:xfrm>
        <a:graphic>
          <a:graphicData uri="http://schemas.openxmlformats.org/drawingml/2006/table">
            <a:tbl>
              <a:tblPr firstRow="1" bandRow="1">
                <a:tableStyleId>{69012ECD-51FC-41F1-AA8D-1B2483CD663E}</a:tableStyleId>
              </a:tblPr>
              <a:tblGrid>
                <a:gridCol w="11397673">
                  <a:extLst>
                    <a:ext uri="{9D8B030D-6E8A-4147-A177-3AD203B41FA5}">
                      <a16:colId xmlns:a16="http://schemas.microsoft.com/office/drawing/2014/main" val="2467959408"/>
                    </a:ext>
                  </a:extLst>
                </a:gridCol>
              </a:tblGrid>
              <a:tr h="230910">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en-GB" sz="1000" b="1" spc="-5">
                          <a:solidFill>
                            <a:schemeClr val="bg1"/>
                          </a:solidFill>
                          <a:cs typeface="Arial"/>
                        </a:rPr>
                        <a:t>What do we need more evidence on?</a:t>
                      </a:r>
                    </a:p>
                  </a:txBody>
                  <a:tcPr/>
                </a:tc>
                <a:extLst>
                  <a:ext uri="{0D108BD9-81ED-4DB2-BD59-A6C34878D82A}">
                    <a16:rowId xmlns:a16="http://schemas.microsoft.com/office/drawing/2014/main" val="633001760"/>
                  </a:ext>
                </a:extLst>
              </a:tr>
              <a:tr h="487681">
                <a:tc>
                  <a:txBody>
                    <a:bodyPr/>
                    <a:lstStyle/>
                    <a:p>
                      <a:pPr marL="264160" indent="-173355">
                        <a:lnSpc>
                          <a:spcPct val="100000"/>
                        </a:lnSpc>
                        <a:spcBef>
                          <a:spcPct val="0"/>
                        </a:spcBef>
                        <a:buChar char="•"/>
                      </a:pPr>
                      <a:r>
                        <a:rPr lang="en-GB" sz="1000" spc="-5">
                          <a:solidFill>
                            <a:srgbClr val="0C4661"/>
                          </a:solidFill>
                          <a:cs typeface="Arial"/>
                        </a:rPr>
                        <a:t>Statistics in relation to</a:t>
                      </a:r>
                      <a:r>
                        <a:rPr lang="en-GB" sz="1000" spc="-5">
                          <a:solidFill>
                            <a:srgbClr val="0C4661"/>
                          </a:solidFill>
                          <a:latin typeface="+mn-lt"/>
                          <a:cs typeface="Arial"/>
                        </a:rPr>
                        <a:t> attempted and successful fraud cases of Open Banking payments against other direct banking channels and granular data on the frequency, types, value, use cases of attempted fraud, successful fraud and “false positives” cases of Open </a:t>
                      </a:r>
                      <a:r>
                        <a:rPr lang="en-GB" sz="1000" spc="-5">
                          <a:solidFill>
                            <a:srgbClr val="0C4661"/>
                          </a:solidFill>
                          <a:cs typeface="Arial"/>
                        </a:rPr>
                        <a:t>B</a:t>
                      </a:r>
                      <a:r>
                        <a:rPr lang="en-GB" sz="1000" spc="-5">
                          <a:solidFill>
                            <a:srgbClr val="0C4661"/>
                          </a:solidFill>
                          <a:latin typeface="+mn-lt"/>
                          <a:cs typeface="Arial"/>
                        </a:rPr>
                        <a:t>anking payments. </a:t>
                      </a:r>
                    </a:p>
                    <a:p>
                      <a:pPr marL="319405" indent="-228600" algn="l" rtl="0" eaLnBrk="1" latinLnBrk="0" hangingPunct="1">
                        <a:lnSpc>
                          <a:spcPct val="100000"/>
                        </a:lnSpc>
                        <a:spcBef>
                          <a:spcPct val="0"/>
                        </a:spcBef>
                        <a:buFont typeface="+mj-lt"/>
                        <a:buAutoNum type="alphaLcParenR"/>
                      </a:pPr>
                      <a:r>
                        <a:rPr lang="en-GB" sz="1000" kern="1200" spc="-5">
                          <a:solidFill>
                            <a:srgbClr val="0C4661"/>
                          </a:solidFill>
                          <a:latin typeface="+mn-lt"/>
                          <a:ea typeface="+mn-ea"/>
                          <a:cs typeface="Arial"/>
                        </a:rPr>
                        <a:t>What are the key metrics TPPs and ASPSPs should provide data on to enable JROC to have a view on current levels of fraud? </a:t>
                      </a:r>
                    </a:p>
                    <a:p>
                      <a:pPr marL="319405" indent="-228600" algn="l" defTabSz="914400" rtl="0" eaLnBrk="1" latinLnBrk="0" hangingPunct="1">
                        <a:lnSpc>
                          <a:spcPct val="100000"/>
                        </a:lnSpc>
                        <a:spcBef>
                          <a:spcPct val="0"/>
                        </a:spcBef>
                        <a:buFont typeface="+mj-lt"/>
                        <a:buAutoNum type="alphaLcParenR"/>
                        <a:tabLst>
                          <a:tab pos="264795" algn="l"/>
                        </a:tabLst>
                      </a:pPr>
                      <a:r>
                        <a:rPr lang="en-GB" sz="1000" kern="1200" spc="-5">
                          <a:solidFill>
                            <a:srgbClr val="0C4661"/>
                          </a:solidFill>
                          <a:latin typeface="+mn-lt"/>
                          <a:ea typeface="+mn-ea"/>
                          <a:cs typeface="Arial"/>
                        </a:rPr>
                        <a:t>Please share case studies of attempted and successful fraud cases that highlight key system vulnerabilities?</a:t>
                      </a:r>
                    </a:p>
                    <a:p>
                      <a:pPr marL="319405" indent="-228600" algn="l" rtl="0" eaLnBrk="1" latinLnBrk="0" hangingPunct="1">
                        <a:lnSpc>
                          <a:spcPct val="100000"/>
                        </a:lnSpc>
                        <a:spcBef>
                          <a:spcPct val="0"/>
                        </a:spcBef>
                        <a:buFont typeface="+mj-lt"/>
                        <a:buAutoNum type="alphaLcParenR"/>
                      </a:pPr>
                      <a:r>
                        <a:rPr lang="en-GB" sz="1000" kern="1200" spc="-5">
                          <a:solidFill>
                            <a:srgbClr val="0C4661"/>
                          </a:solidFill>
                          <a:latin typeface="+mn-lt"/>
                          <a:ea typeface="+mn-ea"/>
                          <a:cs typeface="Arial"/>
                        </a:rPr>
                        <a:t>How should data collection be operationalised, including who should take this forward, in the short-term and on an ongoing basis as open banking+ develops? </a:t>
                      </a:r>
                    </a:p>
                    <a:p>
                      <a:pPr marL="319405" indent="-228600" algn="l" defTabSz="914400" rtl="0" eaLnBrk="1" latinLnBrk="0" hangingPunct="1">
                        <a:lnSpc>
                          <a:spcPct val="100000"/>
                        </a:lnSpc>
                        <a:spcBef>
                          <a:spcPct val="0"/>
                        </a:spcBef>
                        <a:buFont typeface="+mj-lt"/>
                        <a:buAutoNum type="alphaLcParenR"/>
                        <a:tabLst>
                          <a:tab pos="264795" algn="l"/>
                        </a:tabLst>
                      </a:pPr>
                      <a:r>
                        <a:rPr lang="en-GB" sz="1000" kern="1200" spc="-5">
                          <a:solidFill>
                            <a:srgbClr val="0C4661"/>
                          </a:solidFill>
                          <a:latin typeface="+mn-lt"/>
                          <a:ea typeface="+mn-ea"/>
                          <a:cs typeface="Arial"/>
                        </a:rPr>
                        <a:t>Should this insight be shared across ecosystem and what is the best way to do this?</a:t>
                      </a:r>
                    </a:p>
                    <a:p>
                      <a:pPr marL="264160" indent="-173355">
                        <a:lnSpc>
                          <a:spcPct val="100000"/>
                        </a:lnSpc>
                        <a:spcBef>
                          <a:spcPct val="0"/>
                        </a:spcBef>
                        <a:buChar char="•"/>
                        <a:tabLst>
                          <a:tab pos="264795" algn="l"/>
                        </a:tabLst>
                      </a:pPr>
                      <a:endParaRPr lang="en-GB" sz="1000" spc="-5">
                        <a:solidFill>
                          <a:schemeClr val="accent5"/>
                        </a:solidFill>
                        <a:latin typeface="+mn-lt"/>
                        <a:cs typeface="Arial"/>
                      </a:endParaRPr>
                    </a:p>
                  </a:txBody>
                  <a:tcPr/>
                </a:tc>
                <a:extLst>
                  <a:ext uri="{0D108BD9-81ED-4DB2-BD59-A6C34878D82A}">
                    <a16:rowId xmlns:a16="http://schemas.microsoft.com/office/drawing/2014/main" val="1511658923"/>
                  </a:ext>
                </a:extLst>
              </a:tr>
              <a:tr h="173875">
                <a:tc>
                  <a:txBody>
                    <a:bodyPr/>
                    <a:lstStyle/>
                    <a:p>
                      <a:endParaRPr lang="en-GB" sz="10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chemeClr val="bg1"/>
                    </a:solidFill>
                  </a:tcPr>
                </a:tc>
                <a:extLst>
                  <a:ext uri="{0D108BD9-81ED-4DB2-BD59-A6C34878D82A}">
                    <a16:rowId xmlns:a16="http://schemas.microsoft.com/office/drawing/2014/main" val="2167777430"/>
                  </a:ext>
                </a:extLst>
              </a:tr>
              <a:tr h="246381">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en-GB" sz="1000" b="1" kern="1200" spc="-5">
                          <a:solidFill>
                            <a:schemeClr val="bg1"/>
                          </a:solidFill>
                          <a:latin typeface="+mn-lt"/>
                          <a:ea typeface="+mn-ea"/>
                          <a:cs typeface="Arial"/>
                        </a:rPr>
                        <a:t>What can we do in the short-term?</a:t>
                      </a:r>
                    </a:p>
                  </a:txBody>
                  <a:tcPr>
                    <a:solidFill>
                      <a:schemeClr val="accent1"/>
                    </a:solidFill>
                  </a:tcPr>
                </a:tc>
                <a:extLst>
                  <a:ext uri="{0D108BD9-81ED-4DB2-BD59-A6C34878D82A}">
                    <a16:rowId xmlns:a16="http://schemas.microsoft.com/office/drawing/2014/main" val="3792599894"/>
                  </a:ext>
                </a:extLst>
              </a:tr>
              <a:tr h="370840">
                <a:tc>
                  <a:txBody>
                    <a:bodyPr/>
                    <a:lstStyle/>
                    <a:p>
                      <a:pPr marL="264160" marR="0" lvl="0" indent="-173355" algn="l" defTabSz="914400" rtl="0" eaLnBrk="1" fontAlgn="auto" latinLnBrk="0" hangingPunct="1">
                        <a:lnSpc>
                          <a:spcPct val="100000"/>
                        </a:lnSpc>
                        <a:spcBef>
                          <a:spcPct val="0"/>
                        </a:spcBef>
                        <a:spcAft>
                          <a:spcPct val="0"/>
                        </a:spcAft>
                        <a:buClrTx/>
                        <a:buSzTx/>
                        <a:buFontTx/>
                        <a:buChar char="•"/>
                        <a:tabLst>
                          <a:tab pos="264795" algn="l"/>
                        </a:tabLst>
                        <a:defRPr/>
                      </a:pPr>
                      <a:r>
                        <a:rPr lang="en-GB" sz="1000" kern="1200" spc="-5">
                          <a:solidFill>
                            <a:srgbClr val="0C4661"/>
                          </a:solidFill>
                          <a:latin typeface="+mn-lt"/>
                          <a:ea typeface="+mn-ea"/>
                          <a:cs typeface="Arial"/>
                        </a:rPr>
                        <a:t>In the first sprint many of TPPs identified a number of additional customer attribute data that would improve their own risk scoring. However, some TPPs and all of the banks questioned whether TPPs can realistically play a key role in fraud detection given the disparity in the information available to them. What are the pros and cons of providing additional identity-related information to TPPs? Would the standards need to be updated and what is the implication on timelines?</a:t>
                      </a:r>
                    </a:p>
                    <a:p>
                      <a:pPr marL="90805">
                        <a:tabLst>
                          <a:tab pos="264795" algn="l"/>
                        </a:tabLst>
                      </a:pPr>
                      <a:endParaRPr lang="en-GB" sz="1000" spc="-5">
                        <a:solidFill>
                          <a:srgbClr val="0C4661"/>
                        </a:solidFill>
                        <a:cs typeface="Arial"/>
                      </a:endParaRPr>
                    </a:p>
                    <a:p>
                      <a:pPr marL="264160" indent="-173355">
                        <a:buFontTx/>
                        <a:buChar char="•"/>
                      </a:pPr>
                      <a:r>
                        <a:rPr lang="en-GB" sz="1000" spc="-5">
                          <a:solidFill>
                            <a:srgbClr val="0C4661"/>
                          </a:solidFill>
                          <a:cs typeface="Arial"/>
                        </a:rPr>
                        <a:t>What are the barriers to the consistent </a:t>
                      </a:r>
                      <a:r>
                        <a:rPr lang="en-GB" sz="1000" kern="1200" spc="-5">
                          <a:solidFill>
                            <a:srgbClr val="0C4661"/>
                          </a:solidFill>
                          <a:latin typeface="+mn-lt"/>
                          <a:ea typeface="+mn-ea"/>
                          <a:cs typeface="Arial"/>
                        </a:rPr>
                        <a:t>adoption of transaction risk indicators by all? What is needed to remove those blockers? What are the costs for ecosystem participants and the time needed for implementation? Should there be a regulatory requirement to use TRIs? Could a similar approach to the RTS Transaction Risk Analysis exemption (based on actual fraud thresholds) be used? </a:t>
                      </a:r>
                      <a:endParaRPr lang="en-GB" sz="1000" spc="-5">
                        <a:solidFill>
                          <a:srgbClr val="0C4661"/>
                        </a:solidFill>
                        <a:cs typeface="Arial"/>
                      </a:endParaRPr>
                    </a:p>
                    <a:p>
                      <a:pPr marL="90805" indent="0">
                        <a:buFontTx/>
                        <a:buNone/>
                        <a:tabLst>
                          <a:tab pos="264795" algn="l"/>
                        </a:tabLst>
                      </a:pPr>
                      <a:endParaRPr lang="en-GB" sz="1000" spc="-5">
                        <a:solidFill>
                          <a:srgbClr val="0C4661"/>
                        </a:solidFill>
                        <a:cs typeface="Arial"/>
                      </a:endParaRPr>
                    </a:p>
                    <a:p>
                      <a:pPr marL="264160" indent="-173355">
                        <a:buFontTx/>
                        <a:buChar char="•"/>
                        <a:tabLst>
                          <a:tab pos="264795" algn="l"/>
                        </a:tabLst>
                      </a:pPr>
                      <a:r>
                        <a:rPr lang="en-GB" sz="1000" spc="-5">
                          <a:solidFill>
                            <a:srgbClr val="0C4661"/>
                          </a:solidFill>
                          <a:cs typeface="Arial"/>
                        </a:rPr>
                        <a:t>How can regulators better support the development of propositions that benefit consumers in vulnerable circumstances, promote financial inclusion and ESG? For example, should there be more targeted support from the FCA’s Innovation Pathways or use of the </a:t>
                      </a:r>
                      <a:r>
                        <a:rPr lang="en-GB" sz="1000" kern="1200" spc="-5">
                          <a:solidFill>
                            <a:srgbClr val="0C4661"/>
                          </a:solidFill>
                          <a:latin typeface="+mn-lt"/>
                          <a:ea typeface="+mn-ea"/>
                          <a:cs typeface="Arial"/>
                        </a:rPr>
                        <a:t>sandbox? Are there any short-term opportunities for the industry to support consumers and small businesses through the cost-of-living crisis and how could regulators facilitate this?</a:t>
                      </a:r>
                    </a:p>
                    <a:p>
                      <a:pPr marL="264160" indent="-173355">
                        <a:buFontTx/>
                        <a:buChar char="•"/>
                        <a:tabLst>
                          <a:tab pos="264795" algn="l"/>
                        </a:tabLst>
                      </a:pPr>
                      <a:endParaRPr lang="en-GB" sz="1000" kern="1200" spc="-5">
                        <a:solidFill>
                          <a:srgbClr val="0C4661"/>
                        </a:solidFill>
                        <a:latin typeface="+mn-lt"/>
                        <a:ea typeface="+mn-ea"/>
                        <a:cs typeface="Arial"/>
                      </a:endParaRPr>
                    </a:p>
                    <a:p>
                      <a:pPr marL="264160" marR="0" lvl="0" indent="-173355" algn="l" defTabSz="914400" rtl="0" eaLnBrk="1" fontAlgn="auto" latinLnBrk="0" hangingPunct="1">
                        <a:lnSpc>
                          <a:spcPct val="100000"/>
                        </a:lnSpc>
                        <a:spcBef>
                          <a:spcPct val="0"/>
                        </a:spcBef>
                        <a:spcAft>
                          <a:spcPct val="0"/>
                        </a:spcAft>
                        <a:buClrTx/>
                        <a:buSzTx/>
                        <a:buFontTx/>
                        <a:buChar char="•"/>
                        <a:tabLst>
                          <a:tab pos="264795" algn="l"/>
                        </a:tabLst>
                        <a:defRPr/>
                      </a:pPr>
                      <a:r>
                        <a:rPr lang="en-GB" sz="1000" kern="1200" spc="-5">
                          <a:solidFill>
                            <a:srgbClr val="0C4661"/>
                          </a:solidFill>
                          <a:latin typeface="+mn-lt"/>
                          <a:ea typeface="+mn-ea"/>
                          <a:cs typeface="Arial"/>
                        </a:rPr>
                        <a:t>A respondent mentioned the benefits of being able to access data from sources such as National Savings &amp; Investment to open banking. Are there other example sources which should be considered? What is needed for this to happen in the short term?</a:t>
                      </a:r>
                    </a:p>
                    <a:p>
                      <a:pPr marL="264160" marR="0" lvl="0" indent="-173355" algn="l" defTabSz="914400" rtl="0" eaLnBrk="1" fontAlgn="auto" latinLnBrk="0" hangingPunct="1">
                        <a:lnSpc>
                          <a:spcPct val="100000"/>
                        </a:lnSpc>
                        <a:spcBef>
                          <a:spcPct val="0"/>
                        </a:spcBef>
                        <a:spcAft>
                          <a:spcPct val="0"/>
                        </a:spcAft>
                        <a:buClrTx/>
                        <a:buSzTx/>
                        <a:buFontTx/>
                        <a:buChar char="•"/>
                        <a:tabLst>
                          <a:tab pos="264795" algn="l"/>
                        </a:tabLst>
                        <a:defRPr/>
                      </a:pPr>
                      <a:endParaRPr lang="en-GB" sz="1000" kern="1200" spc="-5">
                        <a:solidFill>
                          <a:srgbClr val="0C4661"/>
                        </a:solidFill>
                        <a:latin typeface="+mn-lt"/>
                        <a:ea typeface="+mn-ea"/>
                        <a:cs typeface="Arial"/>
                      </a:endParaRPr>
                    </a:p>
                    <a:p>
                      <a:pPr marL="264160" marR="0" lvl="0" indent="-173355" algn="l" rtl="0" eaLnBrk="1" fontAlgn="auto" latinLnBrk="0" hangingPunct="1">
                        <a:lnSpc>
                          <a:spcPct val="100000"/>
                        </a:lnSpc>
                        <a:spcBef>
                          <a:spcPct val="0"/>
                        </a:spcBef>
                        <a:spcAft>
                          <a:spcPct val="0"/>
                        </a:spcAft>
                        <a:buClrTx/>
                        <a:buSzTx/>
                        <a:buFontTx/>
                        <a:buChar char="•"/>
                      </a:pPr>
                      <a:r>
                        <a:rPr lang="en-US" sz="1000" kern="1200" spc="-5">
                          <a:solidFill>
                            <a:srgbClr val="0C4661"/>
                          </a:solidFill>
                          <a:latin typeface="+mn-lt"/>
                          <a:ea typeface="+mn-ea"/>
                          <a:cs typeface="Arial"/>
                        </a:rPr>
                        <a:t>Other respondents indicated that open banking data in other jurisdictions has emerged as an effective and scalable use case to support credit decisioning/lending, particularly for SMEs? What more is required to expand usage of open banking data in this space in the short term?</a:t>
                      </a:r>
                    </a:p>
                    <a:p>
                      <a:pPr marL="264160" marR="0" lvl="0" indent="-173355" algn="l" defTabSz="914400" rtl="0" eaLnBrk="1" fontAlgn="auto" latinLnBrk="0" hangingPunct="1">
                        <a:lnSpc>
                          <a:spcPct val="100000"/>
                        </a:lnSpc>
                        <a:spcBef>
                          <a:spcPct val="0"/>
                        </a:spcBef>
                        <a:spcAft>
                          <a:spcPct val="0"/>
                        </a:spcAft>
                        <a:buClrTx/>
                        <a:buSzTx/>
                        <a:buFontTx/>
                        <a:buChar char="•"/>
                        <a:tabLst>
                          <a:tab pos="264795" algn="l"/>
                        </a:tabLst>
                        <a:defRPr/>
                      </a:pPr>
                      <a:endParaRPr lang="en-GB" sz="1000" spc="-5">
                        <a:solidFill>
                          <a:srgbClr val="0C4661"/>
                        </a:solidFill>
                        <a:cs typeface="Arial"/>
                      </a:endParaRPr>
                    </a:p>
                    <a:p>
                      <a:pPr marL="264160" marR="0" lvl="0" indent="-173355" algn="l" defTabSz="914400" rtl="0" eaLnBrk="1" fontAlgn="auto" latinLnBrk="0" hangingPunct="1">
                        <a:lnSpc>
                          <a:spcPct val="100000"/>
                        </a:lnSpc>
                        <a:spcBef>
                          <a:spcPct val="0"/>
                        </a:spcBef>
                        <a:spcAft>
                          <a:spcPct val="0"/>
                        </a:spcAft>
                        <a:buClrTx/>
                        <a:buSzTx/>
                        <a:buFontTx/>
                        <a:buChar char="•"/>
                        <a:tabLst>
                          <a:tab pos="264795" algn="l"/>
                        </a:tabLst>
                        <a:defRPr/>
                      </a:pPr>
                      <a:r>
                        <a:rPr lang="en-GB" sz="1000" kern="1200" spc="-5">
                          <a:solidFill>
                            <a:srgbClr val="0C4661"/>
                          </a:solidFill>
                          <a:latin typeface="+mn-lt"/>
                          <a:ea typeface="+mn-ea"/>
                          <a:cs typeface="Arial"/>
                        </a:rPr>
                        <a:t>We have asked the ecosystem sprint to consider error messages and in particular the additional fields needed and the costs associated with those. From a data sharing perspective specifically, please highlight if there are any messages of particular importance.</a:t>
                      </a:r>
                      <a:endParaRPr lang="en-GB" sz="1000" spc="-5">
                        <a:solidFill>
                          <a:srgbClr val="0C4661"/>
                        </a:solidFill>
                        <a:cs typeface="Arial"/>
                      </a:endParaRPr>
                    </a:p>
                  </a:txBody>
                  <a:tcPr/>
                </a:tc>
                <a:extLst>
                  <a:ext uri="{0D108BD9-81ED-4DB2-BD59-A6C34878D82A}">
                    <a16:rowId xmlns:a16="http://schemas.microsoft.com/office/drawing/2014/main" val="2186867881"/>
                  </a:ext>
                </a:extLst>
              </a:tr>
            </a:tbl>
          </a:graphicData>
        </a:graphic>
      </p:graphicFrame>
      <p:grpSp>
        <p:nvGrpSpPr>
          <p:cNvPr id="3" name="Group 2">
            <a:extLst>
              <a:ext uri="{FF2B5EF4-FFF2-40B4-BE49-F238E27FC236}">
                <a16:creationId xmlns:a16="http://schemas.microsoft.com/office/drawing/2014/main" id="{1FB29ACA-844F-4E96-83BA-FAF269931F06}"/>
              </a:ext>
            </a:extLst>
          </p:cNvPr>
          <p:cNvGrpSpPr/>
          <p:nvPr/>
        </p:nvGrpSpPr>
        <p:grpSpPr>
          <a:xfrm>
            <a:off x="275521" y="1044803"/>
            <a:ext cx="294961" cy="288290"/>
            <a:chOff x="423111" y="694841"/>
            <a:chExt cx="294961" cy="288290"/>
          </a:xfrm>
        </p:grpSpPr>
        <p:sp>
          <p:nvSpPr>
            <p:cNvPr id="34" name="object 7">
              <a:extLst>
                <a:ext uri="{FF2B5EF4-FFF2-40B4-BE49-F238E27FC236}">
                  <a16:creationId xmlns:a16="http://schemas.microsoft.com/office/drawing/2014/main" id="{9AD2F384-F294-40FC-AF2D-4DDFBB0EF746}"/>
                </a:ext>
              </a:extLst>
            </p:cNvPr>
            <p:cNvSpPr/>
            <p:nvPr/>
          </p:nvSpPr>
          <p:spPr>
            <a:xfrm>
              <a:off x="423111" y="694841"/>
              <a:ext cx="294961" cy="288290"/>
            </a:xfrm>
            <a:custGeom>
              <a:avLst/>
              <a:gdLst/>
              <a:ahLst/>
              <a:cxnLst/>
              <a:rect l="l" t="t" r="r" b="b"/>
              <a:pathLst>
                <a:path w="288290" h="288289">
                  <a:moveTo>
                    <a:pt x="144018" y="0"/>
                  </a:moveTo>
                  <a:lnTo>
                    <a:pt x="98496" y="7345"/>
                  </a:lnTo>
                  <a:lnTo>
                    <a:pt x="58962" y="27797"/>
                  </a:lnTo>
                  <a:lnTo>
                    <a:pt x="27786" y="58978"/>
                  </a:lnTo>
                  <a:lnTo>
                    <a:pt x="7342" y="98511"/>
                  </a:lnTo>
                  <a:lnTo>
                    <a:pt x="0" y="144018"/>
                  </a:lnTo>
                  <a:lnTo>
                    <a:pt x="7342" y="189524"/>
                  </a:lnTo>
                  <a:lnTo>
                    <a:pt x="27786" y="229057"/>
                  </a:lnTo>
                  <a:lnTo>
                    <a:pt x="58962" y="260238"/>
                  </a:lnTo>
                  <a:lnTo>
                    <a:pt x="98496" y="280690"/>
                  </a:lnTo>
                  <a:lnTo>
                    <a:pt x="144018" y="288036"/>
                  </a:lnTo>
                  <a:lnTo>
                    <a:pt x="189539" y="280690"/>
                  </a:lnTo>
                  <a:lnTo>
                    <a:pt x="229073" y="260238"/>
                  </a:lnTo>
                  <a:lnTo>
                    <a:pt x="260249" y="229057"/>
                  </a:lnTo>
                  <a:lnTo>
                    <a:pt x="280693" y="189524"/>
                  </a:lnTo>
                  <a:lnTo>
                    <a:pt x="288036" y="144018"/>
                  </a:lnTo>
                  <a:lnTo>
                    <a:pt x="280693" y="98511"/>
                  </a:lnTo>
                  <a:lnTo>
                    <a:pt x="260249" y="58978"/>
                  </a:lnTo>
                  <a:lnTo>
                    <a:pt x="229073" y="27797"/>
                  </a:lnTo>
                  <a:lnTo>
                    <a:pt x="189539" y="7345"/>
                  </a:lnTo>
                  <a:lnTo>
                    <a:pt x="144018" y="0"/>
                  </a:lnTo>
                  <a:close/>
                </a:path>
              </a:pathLst>
            </a:cu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1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5" name="object 8">
              <a:extLst>
                <a:ext uri="{FF2B5EF4-FFF2-40B4-BE49-F238E27FC236}">
                  <a16:creationId xmlns:a16="http://schemas.microsoft.com/office/drawing/2014/main" id="{87C53364-0DA6-44EB-8C68-3591BFDB806F}"/>
                </a:ext>
              </a:extLst>
            </p:cNvPr>
            <p:cNvSpPr txBox="1"/>
            <p:nvPr/>
          </p:nvSpPr>
          <p:spPr>
            <a:xfrm>
              <a:off x="521039" y="725118"/>
              <a:ext cx="128639" cy="196849"/>
            </a:xfrm>
            <a:prstGeom prst="rect">
              <a:avLst/>
            </a:prstGeom>
            <a:noFill/>
          </p:spPr>
          <p:txBody>
            <a:bodyPr vert="horz" wrap="square" lIns="0" tIns="12065" rIns="0" bIns="0" rtlCol="0">
              <a:spAutoFit/>
            </a:bodyPr>
            <a:lstStyle/>
            <a:p>
              <a:pPr marL="0" marR="0" lvl="0" indent="0" algn="l" defTabSz="914400" rtl="0" eaLnBrk="1" fontAlgn="auto" latinLnBrk="0" hangingPunct="1">
                <a:lnSpc>
                  <a:spcPct val="100000"/>
                </a:lnSpc>
                <a:spcBef>
                  <a:spcPts val="95"/>
                </a:spcBef>
                <a:spcAft>
                  <a:spcPts val="0"/>
                </a:spcAft>
                <a:buClrTx/>
                <a:buSzTx/>
                <a:buFontTx/>
                <a:buNone/>
                <a:tabLst/>
                <a:defRPr/>
              </a:pPr>
              <a:r>
                <a:rPr kumimoji="0" lang="en-GB" sz="1200" b="1" i="0" u="none" strike="noStrike" kern="1200" cap="none" spc="-5" normalizeH="0" baseline="0" noProof="0">
                  <a:ln>
                    <a:noFill/>
                  </a:ln>
                  <a:solidFill>
                    <a:srgbClr val="FFFFFF"/>
                  </a:solidFill>
                  <a:effectLst/>
                  <a:uLnTx/>
                  <a:uFillTx/>
                  <a:latin typeface="Arial" panose="020B0604020202020204"/>
                  <a:ea typeface="+mn-ea"/>
                  <a:cs typeface="Arial"/>
                </a:rPr>
                <a:t>1</a:t>
              </a:r>
              <a:endParaRPr kumimoji="0" sz="1200" b="0" i="0" u="none" strike="noStrike" kern="1200" cap="none" spc="0" normalizeH="0" baseline="0" noProof="0">
                <a:ln>
                  <a:noFill/>
                </a:ln>
                <a:solidFill>
                  <a:prstClr val="black"/>
                </a:solidFill>
                <a:effectLst/>
                <a:uLnTx/>
                <a:uFillTx/>
                <a:latin typeface="Arial" panose="020B0604020202020204"/>
                <a:ea typeface="+mn-ea"/>
                <a:cs typeface="Arial"/>
              </a:endParaRPr>
            </a:p>
          </p:txBody>
        </p:sp>
      </p:grpSp>
      <p:grpSp>
        <p:nvGrpSpPr>
          <p:cNvPr id="53" name="Group 52">
            <a:extLst>
              <a:ext uri="{FF2B5EF4-FFF2-40B4-BE49-F238E27FC236}">
                <a16:creationId xmlns:a16="http://schemas.microsoft.com/office/drawing/2014/main" id="{D426ED78-D979-4DC7-8C83-349A11409A9D}"/>
              </a:ext>
            </a:extLst>
          </p:cNvPr>
          <p:cNvGrpSpPr/>
          <p:nvPr/>
        </p:nvGrpSpPr>
        <p:grpSpPr>
          <a:xfrm>
            <a:off x="275521" y="2657160"/>
            <a:ext cx="294961" cy="288290"/>
            <a:chOff x="423111" y="694841"/>
            <a:chExt cx="294961" cy="288290"/>
          </a:xfrm>
        </p:grpSpPr>
        <p:sp>
          <p:nvSpPr>
            <p:cNvPr id="59" name="object 7">
              <a:extLst>
                <a:ext uri="{FF2B5EF4-FFF2-40B4-BE49-F238E27FC236}">
                  <a16:creationId xmlns:a16="http://schemas.microsoft.com/office/drawing/2014/main" id="{2BD81427-88A0-4FAA-9582-7C481A0130E8}"/>
                </a:ext>
              </a:extLst>
            </p:cNvPr>
            <p:cNvSpPr/>
            <p:nvPr/>
          </p:nvSpPr>
          <p:spPr>
            <a:xfrm>
              <a:off x="423111" y="694841"/>
              <a:ext cx="294961" cy="288290"/>
            </a:xfrm>
            <a:custGeom>
              <a:avLst/>
              <a:gdLst/>
              <a:ahLst/>
              <a:cxnLst/>
              <a:rect l="l" t="t" r="r" b="b"/>
              <a:pathLst>
                <a:path w="288290" h="288289">
                  <a:moveTo>
                    <a:pt x="144018" y="0"/>
                  </a:moveTo>
                  <a:lnTo>
                    <a:pt x="98496" y="7345"/>
                  </a:lnTo>
                  <a:lnTo>
                    <a:pt x="58962" y="27797"/>
                  </a:lnTo>
                  <a:lnTo>
                    <a:pt x="27786" y="58978"/>
                  </a:lnTo>
                  <a:lnTo>
                    <a:pt x="7342" y="98511"/>
                  </a:lnTo>
                  <a:lnTo>
                    <a:pt x="0" y="144018"/>
                  </a:lnTo>
                  <a:lnTo>
                    <a:pt x="7342" y="189524"/>
                  </a:lnTo>
                  <a:lnTo>
                    <a:pt x="27786" y="229057"/>
                  </a:lnTo>
                  <a:lnTo>
                    <a:pt x="58962" y="260238"/>
                  </a:lnTo>
                  <a:lnTo>
                    <a:pt x="98496" y="280690"/>
                  </a:lnTo>
                  <a:lnTo>
                    <a:pt x="144018" y="288036"/>
                  </a:lnTo>
                  <a:lnTo>
                    <a:pt x="189539" y="280690"/>
                  </a:lnTo>
                  <a:lnTo>
                    <a:pt x="229073" y="260238"/>
                  </a:lnTo>
                  <a:lnTo>
                    <a:pt x="260249" y="229057"/>
                  </a:lnTo>
                  <a:lnTo>
                    <a:pt x="280693" y="189524"/>
                  </a:lnTo>
                  <a:lnTo>
                    <a:pt x="288036" y="144018"/>
                  </a:lnTo>
                  <a:lnTo>
                    <a:pt x="280693" y="98511"/>
                  </a:lnTo>
                  <a:lnTo>
                    <a:pt x="260249" y="58978"/>
                  </a:lnTo>
                  <a:lnTo>
                    <a:pt x="229073" y="27797"/>
                  </a:lnTo>
                  <a:lnTo>
                    <a:pt x="189539" y="7345"/>
                  </a:lnTo>
                  <a:lnTo>
                    <a:pt x="144018" y="0"/>
                  </a:lnTo>
                  <a:close/>
                </a:path>
              </a:pathLst>
            </a:cu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1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60" name="object 8">
              <a:extLst>
                <a:ext uri="{FF2B5EF4-FFF2-40B4-BE49-F238E27FC236}">
                  <a16:creationId xmlns:a16="http://schemas.microsoft.com/office/drawing/2014/main" id="{1C83A4B2-A5BC-4DAA-B93D-21555DD38253}"/>
                </a:ext>
              </a:extLst>
            </p:cNvPr>
            <p:cNvSpPr txBox="1"/>
            <p:nvPr/>
          </p:nvSpPr>
          <p:spPr>
            <a:xfrm>
              <a:off x="521039" y="725118"/>
              <a:ext cx="128639" cy="196849"/>
            </a:xfrm>
            <a:prstGeom prst="rect">
              <a:avLst/>
            </a:prstGeom>
            <a:noFill/>
          </p:spPr>
          <p:txBody>
            <a:bodyPr vert="horz" wrap="square" lIns="0" tIns="12065" rIns="0" bIns="0" rtlCol="0">
              <a:spAutoFit/>
            </a:bodyPr>
            <a:lstStyle/>
            <a:p>
              <a:pPr marL="0" marR="0" lvl="0" indent="0" algn="l" defTabSz="914400" rtl="0" eaLnBrk="1" fontAlgn="auto" latinLnBrk="0" hangingPunct="1">
                <a:lnSpc>
                  <a:spcPct val="100000"/>
                </a:lnSpc>
                <a:spcBef>
                  <a:spcPts val="95"/>
                </a:spcBef>
                <a:spcAft>
                  <a:spcPts val="0"/>
                </a:spcAft>
                <a:buClrTx/>
                <a:buSzTx/>
                <a:buFontTx/>
                <a:buNone/>
                <a:tabLst/>
                <a:defRPr/>
              </a:pPr>
              <a:r>
                <a:rPr kumimoji="0" lang="en-GB" sz="1200" b="1" i="0" u="none" strike="noStrike" kern="1200" cap="none" spc="-5" normalizeH="0" baseline="0" noProof="0">
                  <a:ln>
                    <a:noFill/>
                  </a:ln>
                  <a:solidFill>
                    <a:srgbClr val="FFFFFF"/>
                  </a:solidFill>
                  <a:effectLst/>
                  <a:uLnTx/>
                  <a:uFillTx/>
                  <a:latin typeface="Arial" panose="020B0604020202020204"/>
                  <a:ea typeface="+mn-ea"/>
                  <a:cs typeface="Arial"/>
                </a:rPr>
                <a:t>2</a:t>
              </a:r>
              <a:endParaRPr kumimoji="0" sz="1200" b="0" i="0" u="none" strike="noStrike" kern="1200" cap="none" spc="0" normalizeH="0" baseline="0" noProof="0">
                <a:ln>
                  <a:noFill/>
                </a:ln>
                <a:solidFill>
                  <a:prstClr val="black"/>
                </a:solidFill>
                <a:effectLst/>
                <a:uLnTx/>
                <a:uFillTx/>
                <a:latin typeface="Arial" panose="020B0604020202020204"/>
                <a:ea typeface="+mn-ea"/>
                <a:cs typeface="Arial"/>
              </a:endParaRPr>
            </a:p>
          </p:txBody>
        </p:sp>
      </p:grpSp>
    </p:spTree>
    <p:extLst>
      <p:ext uri="{BB962C8B-B14F-4D97-AF65-F5344CB8AC3E}">
        <p14:creationId xmlns:p14="http://schemas.microsoft.com/office/powerpoint/2010/main" val="3259593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36F7A824-4B27-4BE3-83B3-B4C98A524936}"/>
              </a:ext>
            </a:extLst>
          </p:cNvPr>
          <p:cNvSpPr txBox="1"/>
          <p:nvPr/>
        </p:nvSpPr>
        <p:spPr>
          <a:xfrm>
            <a:off x="374161" y="300317"/>
            <a:ext cx="11037177" cy="780337"/>
          </a:xfrm>
          <a:prstGeom prst="rect">
            <a:avLst/>
          </a:prstGeom>
          <a:noFill/>
          <a:ln w="9525">
            <a:noFill/>
            <a:miter lim="800000"/>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600" b="1">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3600" b="1">
                <a:solidFill>
                  <a:schemeClr val="bg2"/>
                </a:solidFill>
                <a:latin typeface="Univers" pitchFamily="34" charset="0"/>
              </a:defRPr>
            </a:lvl2pPr>
            <a:lvl3pPr algn="l" rtl="0" eaLnBrk="1" fontAlgn="base" hangingPunct="1">
              <a:spcBef>
                <a:spcPct val="0"/>
              </a:spcBef>
              <a:spcAft>
                <a:spcPct val="0"/>
              </a:spcAft>
              <a:defRPr sz="3600" b="1">
                <a:solidFill>
                  <a:schemeClr val="bg2"/>
                </a:solidFill>
                <a:latin typeface="Univers" pitchFamily="34" charset="0"/>
              </a:defRPr>
            </a:lvl3pPr>
            <a:lvl4pPr algn="l" rtl="0" eaLnBrk="1" fontAlgn="base" hangingPunct="1">
              <a:spcBef>
                <a:spcPct val="0"/>
              </a:spcBef>
              <a:spcAft>
                <a:spcPct val="0"/>
              </a:spcAft>
              <a:defRPr sz="3600" b="1">
                <a:solidFill>
                  <a:schemeClr val="bg2"/>
                </a:solidFill>
                <a:latin typeface="Univers" pitchFamily="34" charset="0"/>
              </a:defRPr>
            </a:lvl4pPr>
            <a:lvl5pPr algn="l" rtl="0" eaLnBrk="1" fontAlgn="base" hangingPunct="1">
              <a:spcBef>
                <a:spcPct val="0"/>
              </a:spcBef>
              <a:spcAft>
                <a:spcPct val="0"/>
              </a:spcAft>
              <a:defRPr sz="3600" b="1">
                <a:solidFill>
                  <a:schemeClr val="bg2"/>
                </a:solidFill>
                <a:latin typeface="Univers" pitchFamily="34" charset="0"/>
              </a:defRPr>
            </a:lvl5pPr>
            <a:lvl6pPr marL="457200" algn="l" rtl="0" eaLnBrk="1" fontAlgn="base" hangingPunct="1">
              <a:spcBef>
                <a:spcPct val="0"/>
              </a:spcBef>
              <a:spcAft>
                <a:spcPct val="0"/>
              </a:spcAft>
              <a:defRPr sz="3600" b="1">
                <a:solidFill>
                  <a:schemeClr val="bg2"/>
                </a:solidFill>
                <a:latin typeface="Univers" pitchFamily="34" charset="0"/>
              </a:defRPr>
            </a:lvl6pPr>
            <a:lvl7pPr marL="914400" algn="l" rtl="0" eaLnBrk="1" fontAlgn="base" hangingPunct="1">
              <a:spcBef>
                <a:spcPct val="0"/>
              </a:spcBef>
              <a:spcAft>
                <a:spcPct val="0"/>
              </a:spcAft>
              <a:defRPr sz="3600" b="1">
                <a:solidFill>
                  <a:schemeClr val="bg2"/>
                </a:solidFill>
                <a:latin typeface="Univers" pitchFamily="34" charset="0"/>
              </a:defRPr>
            </a:lvl7pPr>
            <a:lvl8pPr marL="1371600" algn="l" rtl="0" eaLnBrk="1" fontAlgn="base" hangingPunct="1">
              <a:spcBef>
                <a:spcPct val="0"/>
              </a:spcBef>
              <a:spcAft>
                <a:spcPct val="0"/>
              </a:spcAft>
              <a:defRPr sz="3600" b="1">
                <a:solidFill>
                  <a:schemeClr val="bg2"/>
                </a:solidFill>
                <a:latin typeface="Univers" pitchFamily="34" charset="0"/>
              </a:defRPr>
            </a:lvl8pPr>
            <a:lvl9pPr marL="1828800" algn="l" rtl="0" eaLnBrk="1" fontAlgn="base" hangingPunct="1">
              <a:spcBef>
                <a:spcPct val="0"/>
              </a:spcBef>
              <a:spcAft>
                <a:spcPct val="0"/>
              </a:spcAft>
              <a:defRPr sz="3600" b="1">
                <a:solidFill>
                  <a:schemeClr val="bg2"/>
                </a:solidFill>
                <a:latin typeface="Univers"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en-GB" sz="2800" b="0" i="0" u="none" strike="noStrike" kern="1200" cap="none" spc="0" normalizeH="0" baseline="0" noProof="0">
                <a:ln>
                  <a:noFill/>
                </a:ln>
                <a:solidFill>
                  <a:prstClr val="black"/>
                </a:solidFill>
                <a:effectLst/>
                <a:uLnTx/>
                <a:uFillTx/>
                <a:latin typeface="Arial" panose="020B0604020202020204"/>
                <a:ea typeface="+mj-ea"/>
                <a:cs typeface="Arial" pitchFamily="34" charset="0"/>
              </a:rPr>
              <a:t>Sprint Phase 2 – Data Sprint</a:t>
            </a:r>
          </a:p>
        </p:txBody>
      </p:sp>
      <p:graphicFrame>
        <p:nvGraphicFramePr>
          <p:cNvPr id="2" name="Table 2">
            <a:extLst>
              <a:ext uri="{FF2B5EF4-FFF2-40B4-BE49-F238E27FC236}">
                <a16:creationId xmlns:a16="http://schemas.microsoft.com/office/drawing/2014/main" id="{801FD73C-5B21-4A20-B932-AECE4F385AE4}"/>
              </a:ext>
            </a:extLst>
          </p:cNvPr>
          <p:cNvGraphicFramePr>
            <a:graphicFrameLocks noGrp="1"/>
          </p:cNvGraphicFramePr>
          <p:nvPr>
            <p:extLst>
              <p:ext uri="{D42A27DB-BD31-4B8C-83A1-F6EECF244321}">
                <p14:modId xmlns:p14="http://schemas.microsoft.com/office/powerpoint/2010/main" val="1992387732"/>
              </p:ext>
            </p:extLst>
          </p:nvPr>
        </p:nvGraphicFramePr>
        <p:xfrm>
          <a:off x="498762" y="1163781"/>
          <a:ext cx="11397673" cy="3431541"/>
        </p:xfrm>
        <a:graphic>
          <a:graphicData uri="http://schemas.openxmlformats.org/drawingml/2006/table">
            <a:tbl>
              <a:tblPr firstRow="1" bandRow="1">
                <a:tableStyleId>{69012ECD-51FC-41F1-AA8D-1B2483CD663E}</a:tableStyleId>
              </a:tblPr>
              <a:tblGrid>
                <a:gridCol w="11397673">
                  <a:extLst>
                    <a:ext uri="{9D8B030D-6E8A-4147-A177-3AD203B41FA5}">
                      <a16:colId xmlns:a16="http://schemas.microsoft.com/office/drawing/2014/main" val="2467959408"/>
                    </a:ext>
                  </a:extLst>
                </a:gridCol>
              </a:tblGrid>
              <a:tr h="230910">
                <a:tc>
                  <a:txBody>
                    <a:bodyPr/>
                    <a:lstStyle/>
                    <a:p>
                      <a:pPr algn="l">
                        <a:lnSpc>
                          <a:spcPct val="100000"/>
                        </a:lnSpc>
                        <a:spcBef>
                          <a:spcPts val="100"/>
                        </a:spcBef>
                      </a:pPr>
                      <a:r>
                        <a:rPr lang="en-GB" sz="1000" b="1" spc="-5">
                          <a:solidFill>
                            <a:schemeClr val="bg1"/>
                          </a:solidFill>
                          <a:cs typeface="Arial"/>
                        </a:rPr>
                        <a:t>What are the longer-term changes?</a:t>
                      </a:r>
                    </a:p>
                  </a:txBody>
                  <a:tcPr/>
                </a:tc>
                <a:extLst>
                  <a:ext uri="{0D108BD9-81ED-4DB2-BD59-A6C34878D82A}">
                    <a16:rowId xmlns:a16="http://schemas.microsoft.com/office/drawing/2014/main" val="633001760"/>
                  </a:ext>
                </a:extLst>
              </a:tr>
              <a:tr h="487681">
                <a:tc>
                  <a:txBody>
                    <a:bodyPr/>
                    <a:lstStyle/>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How should transparency and end-to-end visibility of the end recipient of data shared, including onward sharing, be improved? What are the preferred solutions and alternatives? What are the pros and cons?</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Could the sharing of authorisation and consent data through API be a solution to facilitate the development of secure consent management services (dashboard like features)? What are the pros and cons and costs of development? What are the challenges to implementation?</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Can solutions that support consumers in vulnerable circumstances, such as bereavement, delegation of authority for accounts, etc, be developed under the current framework? What is needed for such development? Do the standards need to be updated to allow for more data to be shared? </a:t>
                      </a:r>
                    </a:p>
                  </a:txBody>
                  <a:tcPr/>
                </a:tc>
                <a:extLst>
                  <a:ext uri="{0D108BD9-81ED-4DB2-BD59-A6C34878D82A}">
                    <a16:rowId xmlns:a16="http://schemas.microsoft.com/office/drawing/2014/main" val="1511658923"/>
                  </a:ext>
                </a:extLst>
              </a:tr>
              <a:tr h="173875">
                <a:tc>
                  <a:txBody>
                    <a:bodyPr/>
                    <a:lstStyle/>
                    <a:p>
                      <a:endParaRPr lang="en-GB" sz="10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chemeClr val="bg1"/>
                    </a:solidFill>
                  </a:tcPr>
                </a:tc>
                <a:extLst>
                  <a:ext uri="{0D108BD9-81ED-4DB2-BD59-A6C34878D82A}">
                    <a16:rowId xmlns:a16="http://schemas.microsoft.com/office/drawing/2014/main" val="2167777430"/>
                  </a:ext>
                </a:extLst>
              </a:tr>
              <a:tr h="246381">
                <a:tc>
                  <a:txBody>
                    <a:bodyPr/>
                    <a:lstStyle/>
                    <a:p>
                      <a:pPr algn="l"/>
                      <a:r>
                        <a:rPr lang="en-GB" sz="1000" b="1">
                          <a:solidFill>
                            <a:schemeClr val="bg1"/>
                          </a:solidFill>
                        </a:rPr>
                        <a:t>Which actor(s), including the Future Entity, should play a role in operationalising the items outlined (1-3)?</a:t>
                      </a:r>
                    </a:p>
                  </a:txBody>
                  <a:tcPr>
                    <a:solidFill>
                      <a:schemeClr val="accent1"/>
                    </a:solidFill>
                  </a:tcPr>
                </a:tc>
                <a:extLst>
                  <a:ext uri="{0D108BD9-81ED-4DB2-BD59-A6C34878D82A}">
                    <a16:rowId xmlns:a16="http://schemas.microsoft.com/office/drawing/2014/main" val="3792599894"/>
                  </a:ext>
                </a:extLst>
              </a:tr>
              <a:tr h="370840">
                <a:tc>
                  <a:txBody>
                    <a:bodyPr/>
                    <a:lstStyle/>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What is the role of the future entity in supporting ongoing evidence collection (outlined in section 1) and the delivery of any of the changes highlighted under the short term and long term categories (sections 2 &amp; 3)?</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What are the roles of industry and regulators in operationalising evidence collection and the delivery of the proposed solutions?</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Should a premium API ecosystem develop for data? If so in what areas?</a:t>
                      </a:r>
                    </a:p>
                    <a:p>
                      <a:pPr marL="90805" marR="189865" lvl="0" indent="0" algn="l" defTabSz="914400" rtl="0" eaLnBrk="1" fontAlgn="auto" latinLnBrk="0" hangingPunct="1">
                        <a:lnSpc>
                          <a:spcPct val="100000"/>
                        </a:lnSpc>
                        <a:spcBef>
                          <a:spcPts val="505"/>
                        </a:spcBef>
                        <a:spcAft>
                          <a:spcPct val="0"/>
                        </a:spcAft>
                        <a:buClrTx/>
                        <a:buSzTx/>
                        <a:buFontTx/>
                        <a:buNone/>
                        <a:tabLst>
                          <a:tab pos="264795" algn="l"/>
                        </a:tabLst>
                        <a:defRPr/>
                      </a:pPr>
                      <a:r>
                        <a:rPr lang="en-GB" sz="1000" b="1" u="sng" kern="1200" spc="-5">
                          <a:solidFill>
                            <a:srgbClr val="0C4661"/>
                          </a:solidFill>
                          <a:latin typeface="+mn-lt"/>
                          <a:ea typeface="+mn-ea"/>
                          <a:cs typeface="Arial"/>
                        </a:rPr>
                        <a:t>Additional Summary Question</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b="0" kern="1200" spc="-5">
                          <a:solidFill>
                            <a:srgbClr val="0C4661"/>
                          </a:solidFill>
                          <a:latin typeface="+mn-lt"/>
                          <a:ea typeface="+mn-ea"/>
                          <a:cs typeface="Arial"/>
                        </a:rPr>
                        <a:t>What in your view are the top 3 short term priorities and top 3 longer term priorities to be addressed in a roadmap for the future development of open banking+ data sharing? If there are data sets that should be prioritised (for example, data related to savings accounts, identify attributes, consent, etc.), please provide rationale and evidence.  What would be reasonable timeframes for these to be achieved?</a:t>
                      </a:r>
                    </a:p>
                  </a:txBody>
                  <a:tcPr/>
                </a:tc>
                <a:extLst>
                  <a:ext uri="{0D108BD9-81ED-4DB2-BD59-A6C34878D82A}">
                    <a16:rowId xmlns:a16="http://schemas.microsoft.com/office/drawing/2014/main" val="2186867881"/>
                  </a:ext>
                </a:extLst>
              </a:tr>
            </a:tbl>
          </a:graphicData>
        </a:graphic>
      </p:graphicFrame>
      <p:grpSp>
        <p:nvGrpSpPr>
          <p:cNvPr id="3" name="Group 2">
            <a:extLst>
              <a:ext uri="{FF2B5EF4-FFF2-40B4-BE49-F238E27FC236}">
                <a16:creationId xmlns:a16="http://schemas.microsoft.com/office/drawing/2014/main" id="{1FB29ACA-844F-4E96-83BA-FAF269931F06}"/>
              </a:ext>
            </a:extLst>
          </p:cNvPr>
          <p:cNvGrpSpPr/>
          <p:nvPr/>
        </p:nvGrpSpPr>
        <p:grpSpPr>
          <a:xfrm>
            <a:off x="312343" y="1019636"/>
            <a:ext cx="294961" cy="288290"/>
            <a:chOff x="423111" y="694841"/>
            <a:chExt cx="294961" cy="288290"/>
          </a:xfrm>
        </p:grpSpPr>
        <p:sp>
          <p:nvSpPr>
            <p:cNvPr id="34" name="object 7">
              <a:extLst>
                <a:ext uri="{FF2B5EF4-FFF2-40B4-BE49-F238E27FC236}">
                  <a16:creationId xmlns:a16="http://schemas.microsoft.com/office/drawing/2014/main" id="{9AD2F384-F294-40FC-AF2D-4DDFBB0EF746}"/>
                </a:ext>
              </a:extLst>
            </p:cNvPr>
            <p:cNvSpPr/>
            <p:nvPr/>
          </p:nvSpPr>
          <p:spPr>
            <a:xfrm>
              <a:off x="423111" y="694841"/>
              <a:ext cx="294961" cy="288290"/>
            </a:xfrm>
            <a:custGeom>
              <a:avLst/>
              <a:gdLst/>
              <a:ahLst/>
              <a:cxnLst/>
              <a:rect l="l" t="t" r="r" b="b"/>
              <a:pathLst>
                <a:path w="288290" h="288289">
                  <a:moveTo>
                    <a:pt x="144018" y="0"/>
                  </a:moveTo>
                  <a:lnTo>
                    <a:pt x="98496" y="7345"/>
                  </a:lnTo>
                  <a:lnTo>
                    <a:pt x="58962" y="27797"/>
                  </a:lnTo>
                  <a:lnTo>
                    <a:pt x="27786" y="58978"/>
                  </a:lnTo>
                  <a:lnTo>
                    <a:pt x="7342" y="98511"/>
                  </a:lnTo>
                  <a:lnTo>
                    <a:pt x="0" y="144018"/>
                  </a:lnTo>
                  <a:lnTo>
                    <a:pt x="7342" y="189524"/>
                  </a:lnTo>
                  <a:lnTo>
                    <a:pt x="27786" y="229057"/>
                  </a:lnTo>
                  <a:lnTo>
                    <a:pt x="58962" y="260238"/>
                  </a:lnTo>
                  <a:lnTo>
                    <a:pt x="98496" y="280690"/>
                  </a:lnTo>
                  <a:lnTo>
                    <a:pt x="144018" y="288036"/>
                  </a:lnTo>
                  <a:lnTo>
                    <a:pt x="189539" y="280690"/>
                  </a:lnTo>
                  <a:lnTo>
                    <a:pt x="229073" y="260238"/>
                  </a:lnTo>
                  <a:lnTo>
                    <a:pt x="260249" y="229057"/>
                  </a:lnTo>
                  <a:lnTo>
                    <a:pt x="280693" y="189524"/>
                  </a:lnTo>
                  <a:lnTo>
                    <a:pt x="288036" y="144018"/>
                  </a:lnTo>
                  <a:lnTo>
                    <a:pt x="280693" y="98511"/>
                  </a:lnTo>
                  <a:lnTo>
                    <a:pt x="260249" y="58978"/>
                  </a:lnTo>
                  <a:lnTo>
                    <a:pt x="229073" y="27797"/>
                  </a:lnTo>
                  <a:lnTo>
                    <a:pt x="189539" y="7345"/>
                  </a:lnTo>
                  <a:lnTo>
                    <a:pt x="144018" y="0"/>
                  </a:lnTo>
                  <a:close/>
                </a:path>
              </a:pathLst>
            </a:cu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1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5" name="object 8">
              <a:extLst>
                <a:ext uri="{FF2B5EF4-FFF2-40B4-BE49-F238E27FC236}">
                  <a16:creationId xmlns:a16="http://schemas.microsoft.com/office/drawing/2014/main" id="{87C53364-0DA6-44EB-8C68-3591BFDB806F}"/>
                </a:ext>
              </a:extLst>
            </p:cNvPr>
            <p:cNvSpPr txBox="1"/>
            <p:nvPr/>
          </p:nvSpPr>
          <p:spPr>
            <a:xfrm>
              <a:off x="521039" y="725118"/>
              <a:ext cx="128639" cy="196849"/>
            </a:xfrm>
            <a:prstGeom prst="rect">
              <a:avLst/>
            </a:prstGeom>
            <a:noFill/>
          </p:spPr>
          <p:txBody>
            <a:bodyPr vert="horz" wrap="square" lIns="0" tIns="12065" rIns="0" bIns="0" rtlCol="0">
              <a:spAutoFit/>
            </a:bodyPr>
            <a:lstStyle/>
            <a:p>
              <a:pPr marL="0" marR="0" lvl="0" indent="0" algn="l" defTabSz="914400" rtl="0" eaLnBrk="1" fontAlgn="auto" latinLnBrk="0" hangingPunct="1">
                <a:lnSpc>
                  <a:spcPct val="100000"/>
                </a:lnSpc>
                <a:spcBef>
                  <a:spcPts val="95"/>
                </a:spcBef>
                <a:spcAft>
                  <a:spcPts val="0"/>
                </a:spcAft>
                <a:buClrTx/>
                <a:buSzTx/>
                <a:buFontTx/>
                <a:buNone/>
                <a:tabLst/>
                <a:defRPr/>
              </a:pPr>
              <a:r>
                <a:rPr kumimoji="0" lang="en-GB" sz="1200" b="1" i="0" u="none" strike="noStrike" kern="1200" cap="none" spc="-5" normalizeH="0" baseline="0" noProof="0">
                  <a:ln>
                    <a:noFill/>
                  </a:ln>
                  <a:solidFill>
                    <a:srgbClr val="FFFFFF"/>
                  </a:solidFill>
                  <a:effectLst/>
                  <a:uLnTx/>
                  <a:uFillTx/>
                  <a:latin typeface="Arial" panose="020B0604020202020204"/>
                  <a:ea typeface="+mn-ea"/>
                  <a:cs typeface="Arial"/>
                </a:rPr>
                <a:t>3</a:t>
              </a:r>
              <a:endParaRPr kumimoji="0" sz="1200" b="0" i="0" u="none" strike="noStrike" kern="1200" cap="none" spc="0" normalizeH="0" baseline="0" noProof="0">
                <a:ln>
                  <a:noFill/>
                </a:ln>
                <a:solidFill>
                  <a:prstClr val="black"/>
                </a:solidFill>
                <a:effectLst/>
                <a:uLnTx/>
                <a:uFillTx/>
                <a:latin typeface="Arial" panose="020B0604020202020204"/>
                <a:ea typeface="+mn-ea"/>
                <a:cs typeface="Arial"/>
              </a:endParaRPr>
            </a:p>
          </p:txBody>
        </p:sp>
      </p:grpSp>
      <p:grpSp>
        <p:nvGrpSpPr>
          <p:cNvPr id="53" name="Group 52">
            <a:extLst>
              <a:ext uri="{FF2B5EF4-FFF2-40B4-BE49-F238E27FC236}">
                <a16:creationId xmlns:a16="http://schemas.microsoft.com/office/drawing/2014/main" id="{D426ED78-D979-4DC7-8C83-349A11409A9D}"/>
              </a:ext>
            </a:extLst>
          </p:cNvPr>
          <p:cNvGrpSpPr/>
          <p:nvPr/>
        </p:nvGrpSpPr>
        <p:grpSpPr>
          <a:xfrm>
            <a:off x="312343" y="3161340"/>
            <a:ext cx="294961" cy="288290"/>
            <a:chOff x="423111" y="694841"/>
            <a:chExt cx="294961" cy="288290"/>
          </a:xfrm>
        </p:grpSpPr>
        <p:sp>
          <p:nvSpPr>
            <p:cNvPr id="59" name="object 7">
              <a:extLst>
                <a:ext uri="{FF2B5EF4-FFF2-40B4-BE49-F238E27FC236}">
                  <a16:creationId xmlns:a16="http://schemas.microsoft.com/office/drawing/2014/main" id="{2BD81427-88A0-4FAA-9582-7C481A0130E8}"/>
                </a:ext>
              </a:extLst>
            </p:cNvPr>
            <p:cNvSpPr/>
            <p:nvPr/>
          </p:nvSpPr>
          <p:spPr>
            <a:xfrm>
              <a:off x="423111" y="694841"/>
              <a:ext cx="294961" cy="288290"/>
            </a:xfrm>
            <a:custGeom>
              <a:avLst/>
              <a:gdLst/>
              <a:ahLst/>
              <a:cxnLst/>
              <a:rect l="l" t="t" r="r" b="b"/>
              <a:pathLst>
                <a:path w="288290" h="288289">
                  <a:moveTo>
                    <a:pt x="144018" y="0"/>
                  </a:moveTo>
                  <a:lnTo>
                    <a:pt x="98496" y="7345"/>
                  </a:lnTo>
                  <a:lnTo>
                    <a:pt x="58962" y="27797"/>
                  </a:lnTo>
                  <a:lnTo>
                    <a:pt x="27786" y="58978"/>
                  </a:lnTo>
                  <a:lnTo>
                    <a:pt x="7342" y="98511"/>
                  </a:lnTo>
                  <a:lnTo>
                    <a:pt x="0" y="144018"/>
                  </a:lnTo>
                  <a:lnTo>
                    <a:pt x="7342" y="189524"/>
                  </a:lnTo>
                  <a:lnTo>
                    <a:pt x="27786" y="229057"/>
                  </a:lnTo>
                  <a:lnTo>
                    <a:pt x="58962" y="260238"/>
                  </a:lnTo>
                  <a:lnTo>
                    <a:pt x="98496" y="280690"/>
                  </a:lnTo>
                  <a:lnTo>
                    <a:pt x="144018" y="288036"/>
                  </a:lnTo>
                  <a:lnTo>
                    <a:pt x="189539" y="280690"/>
                  </a:lnTo>
                  <a:lnTo>
                    <a:pt x="229073" y="260238"/>
                  </a:lnTo>
                  <a:lnTo>
                    <a:pt x="260249" y="229057"/>
                  </a:lnTo>
                  <a:lnTo>
                    <a:pt x="280693" y="189524"/>
                  </a:lnTo>
                  <a:lnTo>
                    <a:pt x="288036" y="144018"/>
                  </a:lnTo>
                  <a:lnTo>
                    <a:pt x="280693" y="98511"/>
                  </a:lnTo>
                  <a:lnTo>
                    <a:pt x="260249" y="58978"/>
                  </a:lnTo>
                  <a:lnTo>
                    <a:pt x="229073" y="27797"/>
                  </a:lnTo>
                  <a:lnTo>
                    <a:pt x="189539" y="7345"/>
                  </a:lnTo>
                  <a:lnTo>
                    <a:pt x="144018" y="0"/>
                  </a:lnTo>
                  <a:close/>
                </a:path>
              </a:pathLst>
            </a:cu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1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60" name="object 8">
              <a:extLst>
                <a:ext uri="{FF2B5EF4-FFF2-40B4-BE49-F238E27FC236}">
                  <a16:creationId xmlns:a16="http://schemas.microsoft.com/office/drawing/2014/main" id="{1C83A4B2-A5BC-4DAA-B93D-21555DD38253}"/>
                </a:ext>
              </a:extLst>
            </p:cNvPr>
            <p:cNvSpPr txBox="1"/>
            <p:nvPr/>
          </p:nvSpPr>
          <p:spPr>
            <a:xfrm>
              <a:off x="521039" y="725118"/>
              <a:ext cx="128639" cy="196849"/>
            </a:xfrm>
            <a:prstGeom prst="rect">
              <a:avLst/>
            </a:prstGeom>
            <a:noFill/>
          </p:spPr>
          <p:txBody>
            <a:bodyPr vert="horz" wrap="square" lIns="0" tIns="12065" rIns="0" bIns="0" rtlCol="0">
              <a:spAutoFit/>
            </a:bodyPr>
            <a:lstStyle/>
            <a:p>
              <a:pPr marL="0" marR="0" lvl="0" indent="0" algn="l" defTabSz="914400" rtl="0" eaLnBrk="1" fontAlgn="auto" latinLnBrk="0" hangingPunct="1">
                <a:lnSpc>
                  <a:spcPct val="100000"/>
                </a:lnSpc>
                <a:spcBef>
                  <a:spcPts val="95"/>
                </a:spcBef>
                <a:spcAft>
                  <a:spcPts val="0"/>
                </a:spcAft>
                <a:buClrTx/>
                <a:buSzTx/>
                <a:buFontTx/>
                <a:buNone/>
                <a:tabLst/>
                <a:defRPr/>
              </a:pPr>
              <a:r>
                <a:rPr kumimoji="0" lang="en-GB" sz="1200" b="1" i="0" u="none" strike="noStrike" kern="1200" cap="none" spc="-5" normalizeH="0" baseline="0" noProof="0">
                  <a:ln>
                    <a:noFill/>
                  </a:ln>
                  <a:solidFill>
                    <a:srgbClr val="FFFFFF"/>
                  </a:solidFill>
                  <a:effectLst/>
                  <a:uLnTx/>
                  <a:uFillTx/>
                  <a:latin typeface="Arial" panose="020B0604020202020204"/>
                  <a:ea typeface="+mn-ea"/>
                  <a:cs typeface="Arial"/>
                </a:rPr>
                <a:t>4</a:t>
              </a:r>
              <a:endParaRPr kumimoji="0" sz="1200" b="0" i="0" u="none" strike="noStrike" kern="1200" cap="none" spc="0" normalizeH="0" baseline="0" noProof="0">
                <a:ln>
                  <a:noFill/>
                </a:ln>
                <a:solidFill>
                  <a:prstClr val="black"/>
                </a:solidFill>
                <a:effectLst/>
                <a:uLnTx/>
                <a:uFillTx/>
                <a:latin typeface="Arial" panose="020B0604020202020204"/>
                <a:ea typeface="+mn-ea"/>
                <a:cs typeface="Arial"/>
              </a:endParaRPr>
            </a:p>
          </p:txBody>
        </p:sp>
      </p:grpSp>
    </p:spTree>
    <p:extLst>
      <p:ext uri="{BB962C8B-B14F-4D97-AF65-F5344CB8AC3E}">
        <p14:creationId xmlns:p14="http://schemas.microsoft.com/office/powerpoint/2010/main" val="1054088208"/>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8064A2"/>
      </a:accent1>
      <a:accent2>
        <a:srgbClr val="4F81BD"/>
      </a:accent2>
      <a:accent3>
        <a:srgbClr val="C0504D"/>
      </a:accent3>
      <a:accent4>
        <a:srgbClr val="9BBB59"/>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13B72032-3661-493E-987D-B6CD14DB9C8B}" vid="{AE1EDB41-509D-4407-BACF-4D9417A81A6C}"/>
    </a:ext>
  </a:extLst>
</a:theme>
</file>

<file path=ppt/theme/theme2.xml><?xml version="1.0" encoding="utf-8"?>
<a:theme xmlns:a="http://schemas.openxmlformats.org/drawingml/2006/main" name="2_Office Theme">
  <a:themeElements>
    <a:clrScheme name="PSR Midnight">
      <a:dk1>
        <a:sysClr val="windowText" lastClr="000000"/>
      </a:dk1>
      <a:lt1>
        <a:sysClr val="window" lastClr="FFFFFF"/>
      </a:lt1>
      <a:dk2>
        <a:srgbClr val="6AC5D8"/>
      </a:dk2>
      <a:lt2>
        <a:srgbClr val="E7E6E6"/>
      </a:lt2>
      <a:accent1>
        <a:srgbClr val="0087B2"/>
      </a:accent1>
      <a:accent2>
        <a:srgbClr val="ADABA7"/>
      </a:accent2>
      <a:accent3>
        <a:srgbClr val="072A3A"/>
      </a:accent3>
      <a:accent4>
        <a:srgbClr val="77B82A"/>
      </a:accent4>
      <a:accent5>
        <a:srgbClr val="EC6708"/>
      </a:accent5>
      <a:accent6>
        <a:srgbClr val="FFD300"/>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PSR Midnight">
      <a:dk1>
        <a:sysClr val="windowText" lastClr="000000"/>
      </a:dk1>
      <a:lt1>
        <a:sysClr val="window" lastClr="FFFFFF"/>
      </a:lt1>
      <a:dk2>
        <a:srgbClr val="6AC5D8"/>
      </a:dk2>
      <a:lt2>
        <a:srgbClr val="E7E6E6"/>
      </a:lt2>
      <a:accent1>
        <a:srgbClr val="0087B2"/>
      </a:accent1>
      <a:accent2>
        <a:srgbClr val="ADABA7"/>
      </a:accent2>
      <a:accent3>
        <a:srgbClr val="072A3A"/>
      </a:accent3>
      <a:accent4>
        <a:srgbClr val="77B82A"/>
      </a:accent4>
      <a:accent5>
        <a:srgbClr val="EC6708"/>
      </a:accent5>
      <a:accent6>
        <a:srgbClr val="FFD300"/>
      </a:accent6>
      <a:hlink>
        <a:srgbClr val="0563C1"/>
      </a:hlink>
      <a:folHlink>
        <a:srgbClr val="954F72"/>
      </a:folHlink>
    </a:clrScheme>
    <a:fontScheme name="Arial">
      <a:majorFont>
        <a:latin typeface="Arial" panose="020B060402020202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微軟正黑體"/>
        <a:font script="Laoo" typeface="DokChampa"/>
        <a:font script="Mong" typeface="Mongolian Baiti"/>
        <a:font script="Hans" typeface="黑体"/>
        <a:font script="Guru" typeface="Raavi"/>
        <a:font script="Thaa" typeface="MV Boli"/>
        <a:font script="Cans" typeface="Euphemia"/>
        <a:font script="Hang" typeface="굴림"/>
        <a:font script="Syrc" typeface="Estrangelo Edessa"/>
      </a:majorFont>
      <a:minorFont>
        <a:latin typeface="Arial" panose="020B060402020202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微軟正黑體"/>
        <a:font script="Laoo" typeface="DokChampa"/>
        <a:font script="Mong" typeface="Mongolian Baiti"/>
        <a:font script="Hans" typeface="黑体"/>
        <a:font script="Guru" typeface="Raavi"/>
        <a:font script="Thaa" typeface="MV Boli"/>
        <a:font script="Cans" typeface="Euphemia"/>
        <a:font script="Hang" typeface="굴림"/>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31679BD81F60B42BCA373A30DE57EFA" ma:contentTypeVersion="10" ma:contentTypeDescription="Create a new document." ma:contentTypeScope="" ma:versionID="e9030301eeba18243ec7fb401293a4a3">
  <xsd:schema xmlns:xsd="http://www.w3.org/2001/XMLSchema" xmlns:xs="http://www.w3.org/2001/XMLSchema" xmlns:p="http://schemas.microsoft.com/office/2006/metadata/properties" xmlns:ns2="aa02988d-054c-4e5d-a782-6b059c92736f" xmlns:ns3="126907a2-6ce3-4612-8d82-1d712469b544" targetNamespace="http://schemas.microsoft.com/office/2006/metadata/properties" ma:root="true" ma:fieldsID="00ab53b7b70b0b955813cf401561ac51" ns2:_="" ns3:_="">
    <xsd:import namespace="aa02988d-054c-4e5d-a782-6b059c92736f"/>
    <xsd:import namespace="126907a2-6ce3-4612-8d82-1d712469b54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02988d-054c-4e5d-a782-6b059c9273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f798881-2fd4-4cd5-b45a-0b811a4d195d"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26907a2-6ce3-4612-8d82-1d712469b54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9967e0ee-50bd-411f-875f-31e2cb0ef216}" ma:internalName="TaxCatchAll" ma:showField="CatchAllData" ma:web="126907a2-6ce3-4612-8d82-1d712469b544">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126907a2-6ce3-4612-8d82-1d712469b544" xsi:nil="true"/>
    <lcf76f155ced4ddcb4097134ff3c332f xmlns="aa02988d-054c-4e5d-a782-6b059c92736f">
      <Terms xmlns="http://schemas.microsoft.com/office/infopath/2007/PartnerControls"/>
    </lcf76f155ced4ddcb4097134ff3c332f>
    <SharedWithUsers xmlns="126907a2-6ce3-4612-8d82-1d712469b544">
      <UserInfo>
        <DisplayName>Alan Ainsworth</DisplayName>
        <AccountId>20</AccountId>
        <AccountType/>
      </UserInfo>
      <UserInfo>
        <DisplayName>Richard Koch</DisplayName>
        <AccountId>15</AccountId>
        <AccountType/>
      </UserInfo>
      <UserInfo>
        <DisplayName>Daniel Jenkinson</DisplayName>
        <AccountId>24</AccountId>
        <AccountType/>
      </UserInfo>
      <UserInfo>
        <DisplayName>Shannon Kingston</DisplayName>
        <AccountId>16</AccountId>
        <AccountType/>
      </UserInfo>
      <UserInfo>
        <DisplayName>Bryan Zhang</DisplayName>
        <AccountId>19</AccountId>
        <AccountType/>
      </UserInfo>
      <UserInfo>
        <DisplayName>Richard Mould</DisplayName>
        <AccountId>18</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02961A-C8BE-4D9F-8F88-8D1B7E02E9E8}">
  <ds:schemaRefs>
    <ds:schemaRef ds:uri="126907a2-6ce3-4612-8d82-1d712469b544"/>
    <ds:schemaRef ds:uri="aa02988d-054c-4e5d-a782-6b059c92736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EE1A08A-B5F8-4162-8C0E-EEC4221C0D9C}">
  <ds:schemaRefs>
    <ds:schemaRef ds:uri="126907a2-6ce3-4612-8d82-1d712469b544"/>
    <ds:schemaRef ds:uri="aa02988d-054c-4e5d-a782-6b059c92736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A813D48-5C82-4A33-B84A-7817069C04B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2</Slides>
  <Notes>2</Notes>
  <HiddenSlides>0</HiddenSlides>
  <ScaleCrop>false</ScaleCrop>
  <HeadingPairs>
    <vt:vector size="4" baseType="variant">
      <vt:variant>
        <vt:lpstr>Theme</vt:lpstr>
      </vt:variant>
      <vt:variant>
        <vt:i4>3</vt:i4>
      </vt:variant>
      <vt:variant>
        <vt:lpstr>Slide Titles</vt:lpstr>
      </vt:variant>
      <vt:variant>
        <vt:i4>2</vt:i4>
      </vt:variant>
    </vt:vector>
  </HeadingPairs>
  <TitlesOfParts>
    <vt:vector size="5" baseType="lpstr">
      <vt:lpstr>Office Theme</vt:lpstr>
      <vt:lpstr>2_Office Theme</vt:lpstr>
      <vt:lpstr>1_Office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Koch</dc:creator>
  <cp:revision>1</cp:revision>
  <cp:lastPrinted>2022-10-31T00:28:14Z</cp:lastPrinted>
  <dcterms:created xsi:type="dcterms:W3CDTF">2022-08-16T13:52:25Z</dcterms:created>
  <dcterms:modified xsi:type="dcterms:W3CDTF">2022-11-01T12:29:41Z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0x010100531679BD81F60B42BCA373A30DE57EFA</vt:lpwstr>
  </property>
  <property fmtid="{D5CDD505-2E9C-101B-9397-08002B2CF9AE}" pid="3" name="MediaServiceImageTags">
    <vt:lpwstr/>
  </property>
</Properties>
</file>